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1" r:id="rId3"/>
    <p:sldId id="346" r:id="rId4"/>
    <p:sldId id="347" r:id="rId5"/>
    <p:sldId id="292" r:id="rId6"/>
    <p:sldId id="337" r:id="rId7"/>
    <p:sldId id="348" r:id="rId8"/>
    <p:sldId id="349" r:id="rId9"/>
    <p:sldId id="350" r:id="rId10"/>
    <p:sldId id="351" r:id="rId11"/>
    <p:sldId id="352" r:id="rId12"/>
    <p:sldId id="353" r:id="rId13"/>
    <p:sldId id="354" r:id="rId14"/>
    <p:sldId id="355" r:id="rId15"/>
    <p:sldId id="356" r:id="rId16"/>
    <p:sldId id="357" r:id="rId17"/>
    <p:sldId id="358" r:id="rId18"/>
    <p:sldId id="359" r:id="rId19"/>
    <p:sldId id="360" r:id="rId20"/>
    <p:sldId id="361" r:id="rId21"/>
    <p:sldId id="362" r:id="rId22"/>
    <p:sldId id="363" r:id="rId23"/>
    <p:sldId id="364" r:id="rId24"/>
    <p:sldId id="365" r:id="rId25"/>
    <p:sldId id="366" r:id="rId26"/>
    <p:sldId id="367" r:id="rId27"/>
    <p:sldId id="368" r:id="rId28"/>
    <p:sldId id="369" r:id="rId29"/>
    <p:sldId id="370" r:id="rId30"/>
    <p:sldId id="371" r:id="rId31"/>
    <p:sldId id="372" r:id="rId3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5E5E"/>
    <a:srgbClr val="409CA6"/>
    <a:srgbClr val="FF7F50"/>
    <a:srgbClr val="DA6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9691284-F476-46A9-80CB-220FF65ECB03}" v="31" dt="2020-10-18T17:40:29.69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02" autoAdjust="0"/>
    <p:restoredTop sz="94660"/>
  </p:normalViewPr>
  <p:slideViewPr>
    <p:cSldViewPr snapToGrid="0">
      <p:cViewPr varScale="1">
        <p:scale>
          <a:sx n="65" d="100"/>
          <a:sy n="65" d="100"/>
        </p:scale>
        <p:origin x="1762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812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173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126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83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042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047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10/18/2020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859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10/18/2020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960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10/18/2020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423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687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273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38245-328D-4428-A49B-F384AF2768F3}" type="datetimeFigureOut">
              <a:rPr lang="en-US" smtClean="0"/>
              <a:t>10/18/2020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175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629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8" y="604408"/>
            <a:ext cx="57553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Segoe Print" panose="02000600000000000000" pitchFamily="2" charset="0"/>
                <a:cs typeface="Aharoni" panose="02010803020104030203" pitchFamily="2" charset="-79"/>
              </a:rPr>
              <a:t>How do you daily routines change in the fall?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Double Bracket 2">
            <a:extLst>
              <a:ext uri="{FF2B5EF4-FFF2-40B4-BE49-F238E27FC236}">
                <a16:creationId xmlns:a16="http://schemas.microsoft.com/office/drawing/2014/main" id="{99C53F78-7579-4FA0-B811-55995A780102}"/>
              </a:ext>
            </a:extLst>
          </p:cNvPr>
          <p:cNvSpPr/>
          <p:nvPr/>
        </p:nvSpPr>
        <p:spPr>
          <a:xfrm>
            <a:off x="680084" y="375138"/>
            <a:ext cx="5497830" cy="1289539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5011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8" y="604408"/>
            <a:ext cx="57553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Segoe Print" panose="02000600000000000000" pitchFamily="2" charset="0"/>
                <a:cs typeface="Aharoni" panose="02010803020104030203" pitchFamily="2" charset="-79"/>
              </a:rPr>
              <a:t>How is this fall different than previous seasons?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Double Bracket 2">
            <a:extLst>
              <a:ext uri="{FF2B5EF4-FFF2-40B4-BE49-F238E27FC236}">
                <a16:creationId xmlns:a16="http://schemas.microsoft.com/office/drawing/2014/main" id="{99C53F78-7579-4FA0-B811-55995A780102}"/>
              </a:ext>
            </a:extLst>
          </p:cNvPr>
          <p:cNvSpPr/>
          <p:nvPr/>
        </p:nvSpPr>
        <p:spPr>
          <a:xfrm>
            <a:off x="680084" y="375138"/>
            <a:ext cx="5497830" cy="1289539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4252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8" y="604408"/>
            <a:ext cx="57553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Segoe Print" panose="02000600000000000000" pitchFamily="2" charset="0"/>
                <a:cs typeface="Aharoni" panose="02010803020104030203" pitchFamily="2" charset="-79"/>
              </a:rPr>
              <a:t>What are some things going on your fall bucket list?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Double Bracket 2">
            <a:extLst>
              <a:ext uri="{FF2B5EF4-FFF2-40B4-BE49-F238E27FC236}">
                <a16:creationId xmlns:a16="http://schemas.microsoft.com/office/drawing/2014/main" id="{99C53F78-7579-4FA0-B811-55995A780102}"/>
              </a:ext>
            </a:extLst>
          </p:cNvPr>
          <p:cNvSpPr/>
          <p:nvPr/>
        </p:nvSpPr>
        <p:spPr>
          <a:xfrm>
            <a:off x="680084" y="375138"/>
            <a:ext cx="5497830" cy="1289539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1277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8" y="604408"/>
            <a:ext cx="56265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Segoe Print" panose="02000600000000000000" pitchFamily="2" charset="0"/>
                <a:cs typeface="Aharoni" panose="02010803020104030203" pitchFamily="2" charset="-79"/>
              </a:rPr>
              <a:t>Describe your perfect day off in the fall.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Double Bracket 2">
            <a:extLst>
              <a:ext uri="{FF2B5EF4-FFF2-40B4-BE49-F238E27FC236}">
                <a16:creationId xmlns:a16="http://schemas.microsoft.com/office/drawing/2014/main" id="{99C53F78-7579-4FA0-B811-55995A780102}"/>
              </a:ext>
            </a:extLst>
          </p:cNvPr>
          <p:cNvSpPr/>
          <p:nvPr/>
        </p:nvSpPr>
        <p:spPr>
          <a:xfrm>
            <a:off x="680084" y="375138"/>
            <a:ext cx="5497830" cy="1289539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6306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8" y="604408"/>
            <a:ext cx="57553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Segoe Print" panose="02000600000000000000" pitchFamily="2" charset="0"/>
                <a:cs typeface="Aharoni" panose="02010803020104030203" pitchFamily="2" charset="-79"/>
              </a:rPr>
              <a:t>Write down 3-5 personal goals for the season.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Double Bracket 2">
            <a:extLst>
              <a:ext uri="{FF2B5EF4-FFF2-40B4-BE49-F238E27FC236}">
                <a16:creationId xmlns:a16="http://schemas.microsoft.com/office/drawing/2014/main" id="{99C53F78-7579-4FA0-B811-55995A780102}"/>
              </a:ext>
            </a:extLst>
          </p:cNvPr>
          <p:cNvSpPr/>
          <p:nvPr/>
        </p:nvSpPr>
        <p:spPr>
          <a:xfrm>
            <a:off x="680084" y="375138"/>
            <a:ext cx="5497830" cy="1289539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6278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8" y="604408"/>
            <a:ext cx="57553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Segoe Print" panose="02000600000000000000" pitchFamily="2" charset="0"/>
                <a:cs typeface="Aharoni" panose="02010803020104030203" pitchFamily="2" charset="-79"/>
              </a:rPr>
              <a:t>Write down 3-5 professional goals for the season.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Double Bracket 2">
            <a:extLst>
              <a:ext uri="{FF2B5EF4-FFF2-40B4-BE49-F238E27FC236}">
                <a16:creationId xmlns:a16="http://schemas.microsoft.com/office/drawing/2014/main" id="{99C53F78-7579-4FA0-B811-55995A780102}"/>
              </a:ext>
            </a:extLst>
          </p:cNvPr>
          <p:cNvSpPr/>
          <p:nvPr/>
        </p:nvSpPr>
        <p:spPr>
          <a:xfrm>
            <a:off x="680084" y="375138"/>
            <a:ext cx="5497830" cy="1289539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270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8" y="604408"/>
            <a:ext cx="57553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Segoe Print" panose="02000600000000000000" pitchFamily="2" charset="0"/>
                <a:cs typeface="Aharoni" panose="02010803020104030203" pitchFamily="2" charset="-79"/>
              </a:rPr>
              <a:t>What is your favorite season and some reasons why?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Double Bracket 2">
            <a:extLst>
              <a:ext uri="{FF2B5EF4-FFF2-40B4-BE49-F238E27FC236}">
                <a16:creationId xmlns:a16="http://schemas.microsoft.com/office/drawing/2014/main" id="{99C53F78-7579-4FA0-B811-55995A780102}"/>
              </a:ext>
            </a:extLst>
          </p:cNvPr>
          <p:cNvSpPr/>
          <p:nvPr/>
        </p:nvSpPr>
        <p:spPr>
          <a:xfrm>
            <a:off x="680084" y="375138"/>
            <a:ext cx="5497830" cy="1289539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8877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8" y="604408"/>
            <a:ext cx="57553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Segoe Print" panose="02000600000000000000" pitchFamily="2" charset="0"/>
                <a:cs typeface="Aharoni" panose="02010803020104030203" pitchFamily="2" charset="-79"/>
              </a:rPr>
              <a:t>What is something you look forward to this season?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Double Bracket 2">
            <a:extLst>
              <a:ext uri="{FF2B5EF4-FFF2-40B4-BE49-F238E27FC236}">
                <a16:creationId xmlns:a16="http://schemas.microsoft.com/office/drawing/2014/main" id="{99C53F78-7579-4FA0-B811-55995A780102}"/>
              </a:ext>
            </a:extLst>
          </p:cNvPr>
          <p:cNvSpPr/>
          <p:nvPr/>
        </p:nvSpPr>
        <p:spPr>
          <a:xfrm>
            <a:off x="680084" y="375138"/>
            <a:ext cx="5497830" cy="1289539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6051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8" y="604408"/>
            <a:ext cx="57553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Segoe Print" panose="02000600000000000000" pitchFamily="2" charset="0"/>
                <a:cs typeface="Aharoni" panose="02010803020104030203" pitchFamily="2" charset="-79"/>
              </a:rPr>
              <a:t>What is something giving you anxiety or worry this season?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Double Bracket 2">
            <a:extLst>
              <a:ext uri="{FF2B5EF4-FFF2-40B4-BE49-F238E27FC236}">
                <a16:creationId xmlns:a16="http://schemas.microsoft.com/office/drawing/2014/main" id="{99C53F78-7579-4FA0-B811-55995A780102}"/>
              </a:ext>
            </a:extLst>
          </p:cNvPr>
          <p:cNvSpPr/>
          <p:nvPr/>
        </p:nvSpPr>
        <p:spPr>
          <a:xfrm>
            <a:off x="680084" y="375138"/>
            <a:ext cx="5497830" cy="1289539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5043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8" y="757863"/>
            <a:ext cx="5755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Segoe Print" panose="02000600000000000000" pitchFamily="2" charset="0"/>
                <a:cs typeface="Aharoni" panose="02010803020104030203" pitchFamily="2" charset="-79"/>
              </a:rPr>
              <a:t>Describe your fall self-care routine.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Double Bracket 2">
            <a:extLst>
              <a:ext uri="{FF2B5EF4-FFF2-40B4-BE49-F238E27FC236}">
                <a16:creationId xmlns:a16="http://schemas.microsoft.com/office/drawing/2014/main" id="{99C53F78-7579-4FA0-B811-55995A780102}"/>
              </a:ext>
            </a:extLst>
          </p:cNvPr>
          <p:cNvSpPr/>
          <p:nvPr/>
        </p:nvSpPr>
        <p:spPr>
          <a:xfrm>
            <a:off x="680084" y="375138"/>
            <a:ext cx="5497830" cy="1289539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7517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1721305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8" y="604408"/>
            <a:ext cx="57553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Segoe Print" panose="02000600000000000000" pitchFamily="2" charset="0"/>
                <a:cs typeface="Aharoni" panose="02010803020104030203" pitchFamily="2" charset="-79"/>
              </a:rPr>
              <a:t>How has your physical health been lately?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Double Bracket 2">
            <a:extLst>
              <a:ext uri="{FF2B5EF4-FFF2-40B4-BE49-F238E27FC236}">
                <a16:creationId xmlns:a16="http://schemas.microsoft.com/office/drawing/2014/main" id="{99C53F78-7579-4FA0-B811-55995A780102}"/>
              </a:ext>
            </a:extLst>
          </p:cNvPr>
          <p:cNvSpPr/>
          <p:nvPr/>
        </p:nvSpPr>
        <p:spPr>
          <a:xfrm>
            <a:off x="680084" y="375138"/>
            <a:ext cx="5497830" cy="1289539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3435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8" y="604408"/>
            <a:ext cx="57553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Segoe Print" panose="02000600000000000000" pitchFamily="2" charset="0"/>
                <a:cs typeface="Aharoni" panose="02010803020104030203" pitchFamily="2" charset="-79"/>
              </a:rPr>
              <a:t>How has your mental health been lately?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Double Bracket 2">
            <a:extLst>
              <a:ext uri="{FF2B5EF4-FFF2-40B4-BE49-F238E27FC236}">
                <a16:creationId xmlns:a16="http://schemas.microsoft.com/office/drawing/2014/main" id="{99C53F78-7579-4FA0-B811-55995A780102}"/>
              </a:ext>
            </a:extLst>
          </p:cNvPr>
          <p:cNvSpPr/>
          <p:nvPr/>
        </p:nvSpPr>
        <p:spPr>
          <a:xfrm>
            <a:off x="680084" y="375138"/>
            <a:ext cx="5497830" cy="1289539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1262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8" y="757863"/>
            <a:ext cx="5755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Segoe Print" panose="02000600000000000000" pitchFamily="2" charset="0"/>
                <a:cs typeface="Aharoni" panose="02010803020104030203" pitchFamily="2" charset="-79"/>
              </a:rPr>
              <a:t>Do you enjoy decorating for fall?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Double Bracket 2">
            <a:extLst>
              <a:ext uri="{FF2B5EF4-FFF2-40B4-BE49-F238E27FC236}">
                <a16:creationId xmlns:a16="http://schemas.microsoft.com/office/drawing/2014/main" id="{99C53F78-7579-4FA0-B811-55995A780102}"/>
              </a:ext>
            </a:extLst>
          </p:cNvPr>
          <p:cNvSpPr/>
          <p:nvPr/>
        </p:nvSpPr>
        <p:spPr>
          <a:xfrm>
            <a:off x="680084" y="375138"/>
            <a:ext cx="5497830" cy="1289539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0813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8" y="604408"/>
            <a:ext cx="57553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Segoe Print" panose="02000600000000000000" pitchFamily="2" charset="0"/>
                <a:cs typeface="Aharoni" panose="02010803020104030203" pitchFamily="2" charset="-79"/>
              </a:rPr>
              <a:t>How can you improve your daily habits this fall?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Double Bracket 2">
            <a:extLst>
              <a:ext uri="{FF2B5EF4-FFF2-40B4-BE49-F238E27FC236}">
                <a16:creationId xmlns:a16="http://schemas.microsoft.com/office/drawing/2014/main" id="{99C53F78-7579-4FA0-B811-55995A780102}"/>
              </a:ext>
            </a:extLst>
          </p:cNvPr>
          <p:cNvSpPr/>
          <p:nvPr/>
        </p:nvSpPr>
        <p:spPr>
          <a:xfrm>
            <a:off x="680084" y="375138"/>
            <a:ext cx="5497830" cy="1289539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5819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8" y="604408"/>
            <a:ext cx="57553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Segoe Print" panose="02000600000000000000" pitchFamily="2" charset="0"/>
                <a:cs typeface="Aharoni" panose="02010803020104030203" pitchFamily="2" charset="-79"/>
              </a:rPr>
              <a:t>Do you have a new morning or nighttime routine?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Double Bracket 2">
            <a:extLst>
              <a:ext uri="{FF2B5EF4-FFF2-40B4-BE49-F238E27FC236}">
                <a16:creationId xmlns:a16="http://schemas.microsoft.com/office/drawing/2014/main" id="{99C53F78-7579-4FA0-B811-55995A780102}"/>
              </a:ext>
            </a:extLst>
          </p:cNvPr>
          <p:cNvSpPr/>
          <p:nvPr/>
        </p:nvSpPr>
        <p:spPr>
          <a:xfrm>
            <a:off x="680084" y="375138"/>
            <a:ext cx="5497830" cy="1289539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1476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15706" y="604408"/>
            <a:ext cx="56265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Segoe Print" panose="02000600000000000000" pitchFamily="2" charset="0"/>
                <a:cs typeface="Aharoni" panose="02010803020104030203" pitchFamily="2" charset="-79"/>
              </a:rPr>
              <a:t>What are you most grateful for this season?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Double Bracket 2">
            <a:extLst>
              <a:ext uri="{FF2B5EF4-FFF2-40B4-BE49-F238E27FC236}">
                <a16:creationId xmlns:a16="http://schemas.microsoft.com/office/drawing/2014/main" id="{99C53F78-7579-4FA0-B811-55995A780102}"/>
              </a:ext>
            </a:extLst>
          </p:cNvPr>
          <p:cNvSpPr/>
          <p:nvPr/>
        </p:nvSpPr>
        <p:spPr>
          <a:xfrm>
            <a:off x="680084" y="375138"/>
            <a:ext cx="5497830" cy="1289539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4460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15706" y="464348"/>
            <a:ext cx="56265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Segoe Print" panose="02000600000000000000" pitchFamily="2" charset="0"/>
                <a:cs typeface="Aharoni" panose="02010803020104030203" pitchFamily="2" charset="-79"/>
              </a:rPr>
              <a:t>Fall often feels like a new beginning – what changes will you make?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Double Bracket 2">
            <a:extLst>
              <a:ext uri="{FF2B5EF4-FFF2-40B4-BE49-F238E27FC236}">
                <a16:creationId xmlns:a16="http://schemas.microsoft.com/office/drawing/2014/main" id="{99C53F78-7579-4FA0-B811-55995A780102}"/>
              </a:ext>
            </a:extLst>
          </p:cNvPr>
          <p:cNvSpPr/>
          <p:nvPr/>
        </p:nvSpPr>
        <p:spPr>
          <a:xfrm>
            <a:off x="680084" y="375138"/>
            <a:ext cx="5497830" cy="1289539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9937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8" y="604408"/>
            <a:ext cx="57553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Segoe Print" panose="02000600000000000000" pitchFamily="2" charset="0"/>
                <a:cs typeface="Aharoni" panose="02010803020104030203" pitchFamily="2" charset="-79"/>
              </a:rPr>
              <a:t>Are there new projects or crafts you want to try this fall?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Double Bracket 2">
            <a:extLst>
              <a:ext uri="{FF2B5EF4-FFF2-40B4-BE49-F238E27FC236}">
                <a16:creationId xmlns:a16="http://schemas.microsoft.com/office/drawing/2014/main" id="{99C53F78-7579-4FA0-B811-55995A780102}"/>
              </a:ext>
            </a:extLst>
          </p:cNvPr>
          <p:cNvSpPr/>
          <p:nvPr/>
        </p:nvSpPr>
        <p:spPr>
          <a:xfrm>
            <a:off x="680084" y="375138"/>
            <a:ext cx="5497830" cy="1289539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3925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8" y="604408"/>
            <a:ext cx="57553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Segoe Print" panose="02000600000000000000" pitchFamily="2" charset="0"/>
                <a:cs typeface="Aharoni" panose="02010803020104030203" pitchFamily="2" charset="-79"/>
              </a:rPr>
              <a:t>What are some outdoor adventures you can go on?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Double Bracket 2">
            <a:extLst>
              <a:ext uri="{FF2B5EF4-FFF2-40B4-BE49-F238E27FC236}">
                <a16:creationId xmlns:a16="http://schemas.microsoft.com/office/drawing/2014/main" id="{99C53F78-7579-4FA0-B811-55995A780102}"/>
              </a:ext>
            </a:extLst>
          </p:cNvPr>
          <p:cNvSpPr/>
          <p:nvPr/>
        </p:nvSpPr>
        <p:spPr>
          <a:xfrm>
            <a:off x="680084" y="375138"/>
            <a:ext cx="5497830" cy="1289539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8619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8" y="604408"/>
            <a:ext cx="57553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Segoe Print" panose="02000600000000000000" pitchFamily="2" charset="0"/>
                <a:cs typeface="Aharoni" panose="02010803020104030203" pitchFamily="2" charset="-79"/>
              </a:rPr>
              <a:t>List 5 people you would love to make plans with this season.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Double Bracket 2">
            <a:extLst>
              <a:ext uri="{FF2B5EF4-FFF2-40B4-BE49-F238E27FC236}">
                <a16:creationId xmlns:a16="http://schemas.microsoft.com/office/drawing/2014/main" id="{99C53F78-7579-4FA0-B811-55995A780102}"/>
              </a:ext>
            </a:extLst>
          </p:cNvPr>
          <p:cNvSpPr/>
          <p:nvPr/>
        </p:nvSpPr>
        <p:spPr>
          <a:xfrm>
            <a:off x="680084" y="375138"/>
            <a:ext cx="5497830" cy="1289539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153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5" y="4472156"/>
            <a:ext cx="2835191" cy="2441695"/>
          </a:xfrm>
          <a:prstGeom prst="rect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7693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8" y="650380"/>
            <a:ext cx="57553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Segoe Print" panose="02000600000000000000" pitchFamily="2" charset="0"/>
                <a:cs typeface="Aharoni" panose="02010803020104030203" pitchFamily="2" charset="-79"/>
              </a:rPr>
              <a:t>What is bringing you clarity this season?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Double Bracket 2">
            <a:extLst>
              <a:ext uri="{FF2B5EF4-FFF2-40B4-BE49-F238E27FC236}">
                <a16:creationId xmlns:a16="http://schemas.microsoft.com/office/drawing/2014/main" id="{99C53F78-7579-4FA0-B811-55995A780102}"/>
              </a:ext>
            </a:extLst>
          </p:cNvPr>
          <p:cNvSpPr/>
          <p:nvPr/>
        </p:nvSpPr>
        <p:spPr>
          <a:xfrm>
            <a:off x="680084" y="375138"/>
            <a:ext cx="5497830" cy="1289539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91074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8" y="650380"/>
            <a:ext cx="57553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Segoe Print" panose="02000600000000000000" pitchFamily="2" charset="0"/>
                <a:cs typeface="Aharoni" panose="02010803020104030203" pitchFamily="2" charset="-79"/>
              </a:rPr>
              <a:t>Sum up your feelings about the season.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Double Bracket 2">
            <a:extLst>
              <a:ext uri="{FF2B5EF4-FFF2-40B4-BE49-F238E27FC236}">
                <a16:creationId xmlns:a16="http://schemas.microsoft.com/office/drawing/2014/main" id="{99C53F78-7579-4FA0-B811-55995A780102}"/>
              </a:ext>
            </a:extLst>
          </p:cNvPr>
          <p:cNvSpPr/>
          <p:nvPr/>
        </p:nvSpPr>
        <p:spPr>
          <a:xfrm>
            <a:off x="680084" y="375138"/>
            <a:ext cx="5497830" cy="1289539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8369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 dirty="0"/>
          </a:p>
        </p:txBody>
      </p:sp>
    </p:spTree>
    <p:extLst>
      <p:ext uri="{BB962C8B-B14F-4D97-AF65-F5344CB8AC3E}">
        <p14:creationId xmlns:p14="http://schemas.microsoft.com/office/powerpoint/2010/main" val="14275331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5257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8" y="757863"/>
            <a:ext cx="5755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Segoe Print" panose="02000600000000000000" pitchFamily="2" charset="0"/>
                <a:cs typeface="Aharoni" panose="02010803020104030203" pitchFamily="2" charset="-79"/>
              </a:rPr>
              <a:t>Write Your Journal Prompt Here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Double Bracket 2">
            <a:extLst>
              <a:ext uri="{FF2B5EF4-FFF2-40B4-BE49-F238E27FC236}">
                <a16:creationId xmlns:a16="http://schemas.microsoft.com/office/drawing/2014/main" id="{99C53F78-7579-4FA0-B811-55995A780102}"/>
              </a:ext>
            </a:extLst>
          </p:cNvPr>
          <p:cNvSpPr/>
          <p:nvPr/>
        </p:nvSpPr>
        <p:spPr>
          <a:xfrm>
            <a:off x="680084" y="375138"/>
            <a:ext cx="5497830" cy="1289539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9854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8" y="650380"/>
            <a:ext cx="57553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Segoe Print" panose="02000600000000000000" pitchFamily="2" charset="0"/>
                <a:cs typeface="Aharoni" panose="02010803020104030203" pitchFamily="2" charset="-79"/>
              </a:rPr>
              <a:t>What brings you joy in the fall season?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Double Bracket 2">
            <a:extLst>
              <a:ext uri="{FF2B5EF4-FFF2-40B4-BE49-F238E27FC236}">
                <a16:creationId xmlns:a16="http://schemas.microsoft.com/office/drawing/2014/main" id="{99C53F78-7579-4FA0-B811-55995A780102}"/>
              </a:ext>
            </a:extLst>
          </p:cNvPr>
          <p:cNvSpPr/>
          <p:nvPr/>
        </p:nvSpPr>
        <p:spPr>
          <a:xfrm>
            <a:off x="680084" y="375138"/>
            <a:ext cx="5497830" cy="1289539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3033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8" y="604408"/>
            <a:ext cx="57553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Segoe Print" panose="02000600000000000000" pitchFamily="2" charset="0"/>
                <a:cs typeface="Aharoni" panose="02010803020104030203" pitchFamily="2" charset="-79"/>
              </a:rPr>
              <a:t>Write down 10 words that make you think of fall.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Double Bracket 2">
            <a:extLst>
              <a:ext uri="{FF2B5EF4-FFF2-40B4-BE49-F238E27FC236}">
                <a16:creationId xmlns:a16="http://schemas.microsoft.com/office/drawing/2014/main" id="{99C53F78-7579-4FA0-B811-55995A780102}"/>
              </a:ext>
            </a:extLst>
          </p:cNvPr>
          <p:cNvSpPr/>
          <p:nvPr/>
        </p:nvSpPr>
        <p:spPr>
          <a:xfrm>
            <a:off x="680084" y="375138"/>
            <a:ext cx="5497830" cy="1289539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8659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68741" y="604408"/>
            <a:ext cx="57205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Segoe Print" panose="02000600000000000000" pitchFamily="2" charset="0"/>
                <a:cs typeface="Aharoni" panose="02010803020104030203" pitchFamily="2" charset="-79"/>
              </a:rPr>
              <a:t>What is your favorite memory from fall last year?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Double Bracket 2">
            <a:extLst>
              <a:ext uri="{FF2B5EF4-FFF2-40B4-BE49-F238E27FC236}">
                <a16:creationId xmlns:a16="http://schemas.microsoft.com/office/drawing/2014/main" id="{99C53F78-7579-4FA0-B811-55995A780102}"/>
              </a:ext>
            </a:extLst>
          </p:cNvPr>
          <p:cNvSpPr/>
          <p:nvPr/>
        </p:nvSpPr>
        <p:spPr>
          <a:xfrm>
            <a:off x="680084" y="375138"/>
            <a:ext cx="5497830" cy="1289539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9776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5183</TotalTime>
  <Words>250</Words>
  <Application>Microsoft Office PowerPoint</Application>
  <PresentationFormat>Letter Paper (8.5x11 in)</PresentationFormat>
  <Paragraphs>27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Aharoni</vt:lpstr>
      <vt:lpstr>Arial</vt:lpstr>
      <vt:lpstr>Calibri</vt:lpstr>
      <vt:lpstr>Calibri Light</vt:lpstr>
      <vt:lpstr>Segoe Print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Sue</dc:creator>
  <cp:lastModifiedBy>Jenn Anne</cp:lastModifiedBy>
  <cp:revision>60</cp:revision>
  <dcterms:created xsi:type="dcterms:W3CDTF">2018-03-09T17:04:52Z</dcterms:created>
  <dcterms:modified xsi:type="dcterms:W3CDTF">2020-10-18T17:53:12Z</dcterms:modified>
</cp:coreProperties>
</file>