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7" r:id="rId2"/>
  </p:sldIdLst>
  <p:sldSz cx="7772400" cy="1005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B02CE60-C774-4E5E-964F-CD2A01CB9375}">
  <a:tblStyle styleId="{AB02CE60-C774-4E5E-964F-CD2A01CB937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609E6224-6D28-4D30-9124-E928CCCC43E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458" y="3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2B0A0931-B2BF-4C67-A25D-72342D69B362}"/>
    <pc:docChg chg="delSld">
      <pc:chgData name="Jenn Anne" userId="2e42e5b19939340a" providerId="LiveId" clId="{2B0A0931-B2BF-4C67-A25D-72342D69B362}" dt="2020-05-27T02:49:54.706" v="7" actId="47"/>
      <pc:docMkLst>
        <pc:docMk/>
      </pc:docMkLst>
      <pc:sldChg chg="del">
        <pc:chgData name="Jenn Anne" userId="2e42e5b19939340a" providerId="LiveId" clId="{2B0A0931-B2BF-4C67-A25D-72342D69B362}" dt="2020-05-27T02:49:48.631" v="0" actId="47"/>
        <pc:sldMkLst>
          <pc:docMk/>
          <pc:sldMk cId="0" sldId="256"/>
        </pc:sldMkLst>
      </pc:sldChg>
      <pc:sldChg chg="del">
        <pc:chgData name="Jenn Anne" userId="2e42e5b19939340a" providerId="LiveId" clId="{2B0A0931-B2BF-4C67-A25D-72342D69B362}" dt="2020-05-27T02:49:50.835" v="1" actId="47"/>
        <pc:sldMkLst>
          <pc:docMk/>
          <pc:sldMk cId="0" sldId="258"/>
        </pc:sldMkLst>
      </pc:sldChg>
      <pc:sldChg chg="del">
        <pc:chgData name="Jenn Anne" userId="2e42e5b19939340a" providerId="LiveId" clId="{2B0A0931-B2BF-4C67-A25D-72342D69B362}" dt="2020-05-27T02:49:51.600" v="2" actId="47"/>
        <pc:sldMkLst>
          <pc:docMk/>
          <pc:sldMk cId="0" sldId="259"/>
        </pc:sldMkLst>
      </pc:sldChg>
      <pc:sldChg chg="del">
        <pc:chgData name="Jenn Anne" userId="2e42e5b19939340a" providerId="LiveId" clId="{2B0A0931-B2BF-4C67-A25D-72342D69B362}" dt="2020-05-27T02:49:52.193" v="3" actId="47"/>
        <pc:sldMkLst>
          <pc:docMk/>
          <pc:sldMk cId="0" sldId="260"/>
        </pc:sldMkLst>
      </pc:sldChg>
      <pc:sldChg chg="del">
        <pc:chgData name="Jenn Anne" userId="2e42e5b19939340a" providerId="LiveId" clId="{2B0A0931-B2BF-4C67-A25D-72342D69B362}" dt="2020-05-27T02:49:52.788" v="4" actId="47"/>
        <pc:sldMkLst>
          <pc:docMk/>
          <pc:sldMk cId="0" sldId="261"/>
        </pc:sldMkLst>
      </pc:sldChg>
      <pc:sldChg chg="del">
        <pc:chgData name="Jenn Anne" userId="2e42e5b19939340a" providerId="LiveId" clId="{2B0A0931-B2BF-4C67-A25D-72342D69B362}" dt="2020-05-27T02:49:53.364" v="5" actId="47"/>
        <pc:sldMkLst>
          <pc:docMk/>
          <pc:sldMk cId="0" sldId="262"/>
        </pc:sldMkLst>
      </pc:sldChg>
      <pc:sldChg chg="del">
        <pc:chgData name="Jenn Anne" userId="2e42e5b19939340a" providerId="LiveId" clId="{2B0A0931-B2BF-4C67-A25D-72342D69B362}" dt="2020-05-27T02:49:53.942" v="6" actId="47"/>
        <pc:sldMkLst>
          <pc:docMk/>
          <pc:sldMk cId="0" sldId="263"/>
        </pc:sldMkLst>
      </pc:sldChg>
      <pc:sldChg chg="del">
        <pc:chgData name="Jenn Anne" userId="2e42e5b19939340a" providerId="LiveId" clId="{2B0A0931-B2BF-4C67-A25D-72342D69B362}" dt="2020-05-27T02:49:54.706" v="7" actId="47"/>
        <pc:sldMkLst>
          <pc:docMk/>
          <pc:sldMk cId="0" sldId="264"/>
        </pc:sldMkLst>
      </pc:sldChg>
      <pc:sldMasterChg chg="delSldLayout">
        <pc:chgData name="Jenn Anne" userId="2e42e5b19939340a" providerId="LiveId" clId="{2B0A0931-B2BF-4C67-A25D-72342D69B362}" dt="2020-05-27T02:49:48.631" v="0" actId="47"/>
        <pc:sldMasterMkLst>
          <pc:docMk/>
          <pc:sldMasterMk cId="0" sldId="2147483659"/>
        </pc:sldMasterMkLst>
        <pc:sldLayoutChg chg="del">
          <pc:chgData name="Jenn Anne" userId="2e42e5b19939340a" providerId="LiveId" clId="{2B0A0931-B2BF-4C67-A25D-72342D69B362}" dt="2020-05-27T02:49:48.631" v="0" actId="47"/>
          <pc:sldLayoutMkLst>
            <pc:docMk/>
            <pc:sldMasterMk cId="0" sldId="2147483659"/>
            <pc:sldLayoutMk cId="0" sldId="214748364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870bb70aa5_0_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870bb70aa5_0_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oogle Shape;262;p14"/>
          <p:cNvGrpSpPr/>
          <p:nvPr/>
        </p:nvGrpSpPr>
        <p:grpSpPr>
          <a:xfrm>
            <a:off x="521016" y="2657241"/>
            <a:ext cx="841536" cy="1099238"/>
            <a:chOff x="359321" y="3013770"/>
            <a:chExt cx="864000" cy="936000"/>
          </a:xfrm>
        </p:grpSpPr>
        <p:sp>
          <p:nvSpPr>
            <p:cNvPr id="263" name="Google Shape;263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5" name="Google Shape;265;p14"/>
          <p:cNvGrpSpPr/>
          <p:nvPr/>
        </p:nvGrpSpPr>
        <p:grpSpPr>
          <a:xfrm>
            <a:off x="1502816" y="2657241"/>
            <a:ext cx="841536" cy="1099238"/>
            <a:chOff x="359321" y="3013770"/>
            <a:chExt cx="864000" cy="936000"/>
          </a:xfrm>
        </p:grpSpPr>
        <p:sp>
          <p:nvSpPr>
            <p:cNvPr id="266" name="Google Shape;266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8" name="Google Shape;268;p14"/>
          <p:cNvGrpSpPr/>
          <p:nvPr/>
        </p:nvGrpSpPr>
        <p:grpSpPr>
          <a:xfrm>
            <a:off x="2484616" y="2657241"/>
            <a:ext cx="841536" cy="1099238"/>
            <a:chOff x="359321" y="3013770"/>
            <a:chExt cx="864000" cy="936000"/>
          </a:xfrm>
        </p:grpSpPr>
        <p:sp>
          <p:nvSpPr>
            <p:cNvPr id="269" name="Google Shape;269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1" name="Google Shape;271;p14"/>
          <p:cNvGrpSpPr/>
          <p:nvPr/>
        </p:nvGrpSpPr>
        <p:grpSpPr>
          <a:xfrm>
            <a:off x="3466416" y="2657241"/>
            <a:ext cx="841536" cy="1099238"/>
            <a:chOff x="359321" y="3013770"/>
            <a:chExt cx="864000" cy="936000"/>
          </a:xfrm>
        </p:grpSpPr>
        <p:sp>
          <p:nvSpPr>
            <p:cNvPr id="272" name="Google Shape;272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4" name="Google Shape;274;p14"/>
          <p:cNvGrpSpPr/>
          <p:nvPr/>
        </p:nvGrpSpPr>
        <p:grpSpPr>
          <a:xfrm>
            <a:off x="4448216" y="2657241"/>
            <a:ext cx="841536" cy="1099238"/>
            <a:chOff x="359321" y="3013770"/>
            <a:chExt cx="864000" cy="936000"/>
          </a:xfrm>
        </p:grpSpPr>
        <p:sp>
          <p:nvSpPr>
            <p:cNvPr id="275" name="Google Shape;275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7" name="Google Shape;277;p14"/>
          <p:cNvGrpSpPr/>
          <p:nvPr/>
        </p:nvGrpSpPr>
        <p:grpSpPr>
          <a:xfrm>
            <a:off x="6411816" y="2657241"/>
            <a:ext cx="841536" cy="1099238"/>
            <a:chOff x="359321" y="3013770"/>
            <a:chExt cx="864000" cy="936000"/>
          </a:xfrm>
        </p:grpSpPr>
        <p:sp>
          <p:nvSpPr>
            <p:cNvPr id="278" name="Google Shape;278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14"/>
          <p:cNvGrpSpPr/>
          <p:nvPr/>
        </p:nvGrpSpPr>
        <p:grpSpPr>
          <a:xfrm>
            <a:off x="5430015" y="2657241"/>
            <a:ext cx="841536" cy="1099238"/>
            <a:chOff x="359321" y="3013770"/>
            <a:chExt cx="864000" cy="936000"/>
          </a:xfrm>
        </p:grpSpPr>
        <p:sp>
          <p:nvSpPr>
            <p:cNvPr id="281" name="Google Shape;281;p14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3" name="Google Shape;283;p14"/>
          <p:cNvGrpSpPr/>
          <p:nvPr/>
        </p:nvGrpSpPr>
        <p:grpSpPr>
          <a:xfrm>
            <a:off x="521016" y="4073725"/>
            <a:ext cx="6732336" cy="1099238"/>
            <a:chOff x="359321" y="3013770"/>
            <a:chExt cx="6912049" cy="936000"/>
          </a:xfrm>
        </p:grpSpPr>
        <p:grpSp>
          <p:nvGrpSpPr>
            <p:cNvPr id="284" name="Google Shape;284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285" name="Google Shape;285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" name="Google Shape;286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7" name="Google Shape;287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288" name="Google Shape;288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0" name="Google Shape;290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291" name="Google Shape;291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" name="Google Shape;292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3" name="Google Shape;293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294" name="Google Shape;294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6" name="Google Shape;296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297" name="Google Shape;29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8" name="Google Shape;29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9" name="Google Shape;299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00" name="Google Shape;300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2" name="Google Shape;302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03" name="Google Shape;303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05" name="Google Shape;305;p14"/>
          <p:cNvGrpSpPr/>
          <p:nvPr/>
        </p:nvGrpSpPr>
        <p:grpSpPr>
          <a:xfrm>
            <a:off x="521016" y="5490208"/>
            <a:ext cx="6732336" cy="1099238"/>
            <a:chOff x="359321" y="3013770"/>
            <a:chExt cx="6912049" cy="936000"/>
          </a:xfrm>
        </p:grpSpPr>
        <p:grpSp>
          <p:nvGrpSpPr>
            <p:cNvPr id="306" name="Google Shape;306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307" name="Google Shape;30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9" name="Google Shape;309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310" name="Google Shape;310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2" name="Google Shape;312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313" name="Google Shape;313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5" name="Google Shape;315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316" name="Google Shape;316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8" name="Google Shape;318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319" name="Google Shape;319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1" name="Google Shape;321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22" name="Google Shape;322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4" name="Google Shape;324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25" name="Google Shape;325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" name="Google Shape;326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7" name="Google Shape;327;p14"/>
          <p:cNvGrpSpPr/>
          <p:nvPr/>
        </p:nvGrpSpPr>
        <p:grpSpPr>
          <a:xfrm>
            <a:off x="521016" y="6906692"/>
            <a:ext cx="6732336" cy="1099238"/>
            <a:chOff x="359321" y="3013770"/>
            <a:chExt cx="6912049" cy="936000"/>
          </a:xfrm>
        </p:grpSpPr>
        <p:grpSp>
          <p:nvGrpSpPr>
            <p:cNvPr id="328" name="Google Shape;328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329" name="Google Shape;329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1" name="Google Shape;331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332" name="Google Shape;332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" name="Google Shape;333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4" name="Google Shape;334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335" name="Google Shape;335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7" name="Google Shape;337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338" name="Google Shape;338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" name="Google Shape;339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0" name="Google Shape;340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341" name="Google Shape;341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3" name="Google Shape;343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44" name="Google Shape;344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" name="Google Shape;345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6" name="Google Shape;346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47" name="Google Shape;34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49" name="Google Shape;349;p14"/>
          <p:cNvGrpSpPr/>
          <p:nvPr/>
        </p:nvGrpSpPr>
        <p:grpSpPr>
          <a:xfrm>
            <a:off x="521016" y="8323176"/>
            <a:ext cx="6732336" cy="1099238"/>
            <a:chOff x="359321" y="3013770"/>
            <a:chExt cx="6912049" cy="936000"/>
          </a:xfrm>
        </p:grpSpPr>
        <p:grpSp>
          <p:nvGrpSpPr>
            <p:cNvPr id="350" name="Google Shape;350;p14"/>
            <p:cNvGrpSpPr/>
            <p:nvPr/>
          </p:nvGrpSpPr>
          <p:grpSpPr>
            <a:xfrm>
              <a:off x="359321" y="3013770"/>
              <a:ext cx="864000" cy="936000"/>
              <a:chOff x="359321" y="3013770"/>
              <a:chExt cx="864000" cy="936000"/>
            </a:xfrm>
          </p:grpSpPr>
          <p:sp>
            <p:nvSpPr>
              <p:cNvPr id="351" name="Google Shape;351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3" name="Google Shape;353;p14"/>
            <p:cNvGrpSpPr/>
            <p:nvPr/>
          </p:nvGrpSpPr>
          <p:grpSpPr>
            <a:xfrm>
              <a:off x="1367329" y="3013770"/>
              <a:ext cx="864000" cy="936000"/>
              <a:chOff x="359321" y="3013770"/>
              <a:chExt cx="864000" cy="936000"/>
            </a:xfrm>
          </p:grpSpPr>
          <p:sp>
            <p:nvSpPr>
              <p:cNvPr id="354" name="Google Shape;354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6" name="Google Shape;356;p14"/>
            <p:cNvGrpSpPr/>
            <p:nvPr/>
          </p:nvGrpSpPr>
          <p:grpSpPr>
            <a:xfrm>
              <a:off x="2375337" y="3013770"/>
              <a:ext cx="864000" cy="936000"/>
              <a:chOff x="359321" y="3013770"/>
              <a:chExt cx="864000" cy="936000"/>
            </a:xfrm>
          </p:grpSpPr>
          <p:sp>
            <p:nvSpPr>
              <p:cNvPr id="357" name="Google Shape;357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9" name="Google Shape;359;p14"/>
            <p:cNvGrpSpPr/>
            <p:nvPr/>
          </p:nvGrpSpPr>
          <p:grpSpPr>
            <a:xfrm>
              <a:off x="3383345" y="3013770"/>
              <a:ext cx="864000" cy="936000"/>
              <a:chOff x="359321" y="3013770"/>
              <a:chExt cx="864000" cy="936000"/>
            </a:xfrm>
          </p:grpSpPr>
          <p:sp>
            <p:nvSpPr>
              <p:cNvPr id="360" name="Google Shape;360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2" name="Google Shape;362;p14"/>
            <p:cNvGrpSpPr/>
            <p:nvPr/>
          </p:nvGrpSpPr>
          <p:grpSpPr>
            <a:xfrm>
              <a:off x="4391353" y="3013770"/>
              <a:ext cx="864000" cy="936000"/>
              <a:chOff x="359321" y="3013770"/>
              <a:chExt cx="864000" cy="936000"/>
            </a:xfrm>
          </p:grpSpPr>
          <p:sp>
            <p:nvSpPr>
              <p:cNvPr id="363" name="Google Shape;363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Google Shape;364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5" name="Google Shape;365;p14"/>
            <p:cNvGrpSpPr/>
            <p:nvPr/>
          </p:nvGrpSpPr>
          <p:grpSpPr>
            <a:xfrm>
              <a:off x="6407370" y="3013770"/>
              <a:ext cx="864000" cy="936000"/>
              <a:chOff x="359321" y="3013770"/>
              <a:chExt cx="864000" cy="936000"/>
            </a:xfrm>
          </p:grpSpPr>
          <p:sp>
            <p:nvSpPr>
              <p:cNvPr id="366" name="Google Shape;366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Google Shape;367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8" name="Google Shape;368;p14"/>
            <p:cNvGrpSpPr/>
            <p:nvPr/>
          </p:nvGrpSpPr>
          <p:grpSpPr>
            <a:xfrm>
              <a:off x="5399361" y="3013770"/>
              <a:ext cx="864000" cy="936000"/>
              <a:chOff x="359321" y="3013770"/>
              <a:chExt cx="864000" cy="936000"/>
            </a:xfrm>
          </p:grpSpPr>
          <p:sp>
            <p:nvSpPr>
              <p:cNvPr id="369" name="Google Shape;369;p14"/>
              <p:cNvSpPr/>
              <p:nvPr/>
            </p:nvSpPr>
            <p:spPr>
              <a:xfrm>
                <a:off x="940333" y="3013770"/>
                <a:ext cx="282300" cy="324000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" name="Google Shape;370;p14"/>
              <p:cNvSpPr/>
              <p:nvPr/>
            </p:nvSpPr>
            <p:spPr>
              <a:xfrm>
                <a:off x="359321" y="3013770"/>
                <a:ext cx="864000" cy="936000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A5A5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71" name="Google Shape;371;p14"/>
          <p:cNvSpPr/>
          <p:nvPr/>
        </p:nvSpPr>
        <p:spPr>
          <a:xfrm>
            <a:off x="635084" y="2149722"/>
            <a:ext cx="648392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MON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14"/>
          <p:cNvSpPr/>
          <p:nvPr/>
        </p:nvSpPr>
        <p:spPr>
          <a:xfrm>
            <a:off x="1502877" y="2149725"/>
            <a:ext cx="841536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TUE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14"/>
          <p:cNvSpPr/>
          <p:nvPr/>
        </p:nvSpPr>
        <p:spPr>
          <a:xfrm>
            <a:off x="2563498" y="2149722"/>
            <a:ext cx="634074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WED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14"/>
          <p:cNvSpPr/>
          <p:nvPr/>
        </p:nvSpPr>
        <p:spPr>
          <a:xfrm>
            <a:off x="3577008" y="2149722"/>
            <a:ext cx="571835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THU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14"/>
          <p:cNvSpPr/>
          <p:nvPr/>
        </p:nvSpPr>
        <p:spPr>
          <a:xfrm>
            <a:off x="4616172" y="2149722"/>
            <a:ext cx="476578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FRI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4"/>
          <p:cNvSpPr/>
          <p:nvPr/>
        </p:nvSpPr>
        <p:spPr>
          <a:xfrm>
            <a:off x="5563494" y="2149722"/>
            <a:ext cx="522454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SAT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14"/>
          <p:cNvSpPr/>
          <p:nvPr/>
        </p:nvSpPr>
        <p:spPr>
          <a:xfrm>
            <a:off x="6498128" y="2149722"/>
            <a:ext cx="582647" cy="433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SUN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14"/>
          <p:cNvSpPr/>
          <p:nvPr/>
        </p:nvSpPr>
        <p:spPr>
          <a:xfrm>
            <a:off x="0" y="528094"/>
            <a:ext cx="7752969" cy="808466"/>
          </a:xfrm>
          <a:custGeom>
            <a:avLst/>
            <a:gdLst/>
            <a:ahLst/>
            <a:cxnLst/>
            <a:rect l="l" t="t" r="r" b="b"/>
            <a:pathLst>
              <a:path w="7772400" h="1273175" extrusionOk="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4"/>
          <p:cNvSpPr/>
          <p:nvPr/>
        </p:nvSpPr>
        <p:spPr>
          <a:xfrm>
            <a:off x="2638960" y="313875"/>
            <a:ext cx="2494500" cy="12564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14"/>
          <p:cNvSpPr/>
          <p:nvPr/>
        </p:nvSpPr>
        <p:spPr>
          <a:xfrm>
            <a:off x="2849561" y="420482"/>
            <a:ext cx="2073300" cy="10236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14"/>
          <p:cNvSpPr/>
          <p:nvPr/>
        </p:nvSpPr>
        <p:spPr>
          <a:xfrm>
            <a:off x="0" y="773113"/>
            <a:ext cx="7772400" cy="338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CC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Fasting Challenge</a:t>
            </a:r>
            <a:endParaRPr sz="2400" b="0" i="0" u="none" strike="noStrike" cap="none" dirty="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Comfortaa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 Anne</cp:lastModifiedBy>
  <cp:revision>1</cp:revision>
  <dcterms:modified xsi:type="dcterms:W3CDTF">2020-05-27T02:49:56Z</dcterms:modified>
</cp:coreProperties>
</file>