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38"/>
  </p:notes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3" r:id="rId9"/>
    <p:sldId id="278" r:id="rId10"/>
    <p:sldId id="264" r:id="rId11"/>
    <p:sldId id="279" r:id="rId12"/>
    <p:sldId id="265" r:id="rId13"/>
    <p:sldId id="280" r:id="rId14"/>
    <p:sldId id="266" r:id="rId15"/>
    <p:sldId id="281" r:id="rId16"/>
    <p:sldId id="267" r:id="rId17"/>
    <p:sldId id="282" r:id="rId18"/>
    <p:sldId id="268" r:id="rId19"/>
    <p:sldId id="283" r:id="rId20"/>
    <p:sldId id="269" r:id="rId21"/>
    <p:sldId id="284" r:id="rId22"/>
    <p:sldId id="270" r:id="rId23"/>
    <p:sldId id="285" r:id="rId24"/>
    <p:sldId id="271" r:id="rId25"/>
    <p:sldId id="286" r:id="rId26"/>
    <p:sldId id="272" r:id="rId27"/>
    <p:sldId id="287" r:id="rId28"/>
    <p:sldId id="273" r:id="rId29"/>
    <p:sldId id="288" r:id="rId30"/>
    <p:sldId id="274" r:id="rId31"/>
    <p:sldId id="289" r:id="rId32"/>
    <p:sldId id="275" r:id="rId33"/>
    <p:sldId id="290" r:id="rId34"/>
    <p:sldId id="276" r:id="rId35"/>
    <p:sldId id="291" r:id="rId36"/>
    <p:sldId id="277" r:id="rId37"/>
  </p:sldIdLst>
  <p:sldSz cx="7772400" cy="100584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3168">
          <p15:clr>
            <a:srgbClr val="A4A3A4"/>
          </p15:clr>
        </p15:guide>
        <p15:guide id="2" pos="244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7CBC0ED-467A-451C-A2DD-410D4C57CC4A}" v="46" dt="2020-05-27T03:10:27.520"/>
  </p1510:revLst>
</p1510:revInfo>
</file>

<file path=ppt/tableStyles.xml><?xml version="1.0" encoding="utf-8"?>
<a:tblStyleLst xmlns:a="http://schemas.openxmlformats.org/drawingml/2006/main" def="{AB02CE60-C774-4E5E-964F-CD2A01CB9375}">
  <a:tblStyle styleId="{AB02CE60-C774-4E5E-964F-CD2A01CB9375}" styleName="Table_0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 b="off" i="off"/>
      <a:tcStyle>
        <a:tcBdr/>
      </a:tcStyle>
    </a:band1H>
    <a:band2H>
      <a:tcTxStyle b="off" i="off"/>
      <a:tcStyle>
        <a:tcBdr/>
      </a:tcStyle>
    </a:band2H>
    <a:band1V>
      <a:tcTxStyle b="off" i="off"/>
      <a:tcStyle>
        <a:tcBdr/>
      </a:tcStyle>
    </a:band1V>
    <a:band2V>
      <a:tcTxStyle b="off" i="off"/>
      <a:tcStyle>
        <a:tcBdr/>
      </a:tcStyle>
    </a:band2V>
    <a:lastCol>
      <a:tcTxStyle b="off" i="off"/>
      <a:tcStyle>
        <a:tcBdr/>
      </a:tcStyle>
    </a:lastCol>
    <a:firstCol>
      <a:tcTxStyle b="off" i="off"/>
      <a:tcStyle>
        <a:tcBdr/>
      </a:tcStyle>
    </a:firstCol>
    <a:lastRow>
      <a:tcTxStyle b="off" i="off"/>
      <a:tcStyle>
        <a:tcBdr/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ff" i="off"/>
      <a:tcStyle>
        <a:tcBdr/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  <a:tblStyle styleId="{609E6224-6D28-4D30-9124-E928CCCC43E2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6" d="100"/>
          <a:sy n="56" d="100"/>
        </p:scale>
        <p:origin x="2458" y="38"/>
      </p:cViewPr>
      <p:guideLst>
        <p:guide orient="horz" pos="3168"/>
        <p:guide pos="244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microsoft.com/office/2016/11/relationships/changesInfo" Target="changesInfos/changesInfo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nn Anne" userId="2e42e5b19939340a" providerId="LiveId" clId="{17CBC0ED-467A-451C-A2DD-410D4C57CC4A}"/>
    <pc:docChg chg="custSel addSld delSld modSld sldOrd">
      <pc:chgData name="Jenn Anne" userId="2e42e5b19939340a" providerId="LiveId" clId="{17CBC0ED-467A-451C-A2DD-410D4C57CC4A}" dt="2020-05-27T03:12:04.855" v="341" actId="20577"/>
      <pc:docMkLst>
        <pc:docMk/>
      </pc:docMkLst>
      <pc:sldChg chg="modSp mod ord">
        <pc:chgData name="Jenn Anne" userId="2e42e5b19939340a" providerId="LiveId" clId="{17CBC0ED-467A-451C-A2DD-410D4C57CC4A}" dt="2020-05-27T02:49:10.651" v="18"/>
        <pc:sldMkLst>
          <pc:docMk/>
          <pc:sldMk cId="0" sldId="257"/>
        </pc:sldMkLst>
        <pc:spChg chg="mod">
          <ac:chgData name="Jenn Anne" userId="2e42e5b19939340a" providerId="LiveId" clId="{17CBC0ED-467A-451C-A2DD-410D4C57CC4A}" dt="2020-05-27T02:47:44.950" v="16" actId="20577"/>
          <ac:spMkLst>
            <pc:docMk/>
            <pc:sldMk cId="0" sldId="257"/>
            <ac:spMk id="381" creationId="{00000000-0000-0000-0000-000000000000}"/>
          </ac:spMkLst>
        </pc:spChg>
      </pc:sldChg>
      <pc:sldChg chg="modSp mod">
        <pc:chgData name="Jenn Anne" userId="2e42e5b19939340a" providerId="LiveId" clId="{17CBC0ED-467A-451C-A2DD-410D4C57CC4A}" dt="2020-05-27T02:52:30.516" v="27" actId="20577"/>
        <pc:sldMkLst>
          <pc:docMk/>
          <pc:sldMk cId="0" sldId="264"/>
        </pc:sldMkLst>
        <pc:spChg chg="mod">
          <ac:chgData name="Jenn Anne" userId="2e42e5b19939340a" providerId="LiveId" clId="{17CBC0ED-467A-451C-A2DD-410D4C57CC4A}" dt="2020-05-27T02:52:30.516" v="27" actId="20577"/>
          <ac:spMkLst>
            <pc:docMk/>
            <pc:sldMk cId="0" sldId="264"/>
            <ac:spMk id="789" creationId="{00000000-0000-0000-0000-000000000000}"/>
          </ac:spMkLst>
        </pc:spChg>
      </pc:sldChg>
      <pc:sldChg chg="add del">
        <pc:chgData name="Jenn Anne" userId="2e42e5b19939340a" providerId="LiveId" clId="{17CBC0ED-467A-451C-A2DD-410D4C57CC4A}" dt="2020-05-27T02:50:34.693" v="20" actId="47"/>
        <pc:sldMkLst>
          <pc:docMk/>
          <pc:sldMk cId="0" sldId="265"/>
        </pc:sldMkLst>
      </pc:sldChg>
      <pc:sldChg chg="modSp add mod">
        <pc:chgData name="Jenn Anne" userId="2e42e5b19939340a" providerId="LiveId" clId="{17CBC0ED-467A-451C-A2DD-410D4C57CC4A}" dt="2020-05-27T02:53:02.072" v="42" actId="20577"/>
        <pc:sldMkLst>
          <pc:docMk/>
          <pc:sldMk cId="3604678058" sldId="265"/>
        </pc:sldMkLst>
        <pc:spChg chg="mod">
          <ac:chgData name="Jenn Anne" userId="2e42e5b19939340a" providerId="LiveId" clId="{17CBC0ED-467A-451C-A2DD-410D4C57CC4A}" dt="2020-05-27T02:53:02.072" v="42" actId="20577"/>
          <ac:spMkLst>
            <pc:docMk/>
            <pc:sldMk cId="3604678058" sldId="265"/>
            <ac:spMk id="789" creationId="{00000000-0000-0000-0000-000000000000}"/>
          </ac:spMkLst>
        </pc:spChg>
      </pc:sldChg>
      <pc:sldChg chg="modSp add mod">
        <pc:chgData name="Jenn Anne" userId="2e42e5b19939340a" providerId="LiveId" clId="{17CBC0ED-467A-451C-A2DD-410D4C57CC4A}" dt="2020-05-27T02:53:06.223" v="44" actId="20577"/>
        <pc:sldMkLst>
          <pc:docMk/>
          <pc:sldMk cId="2986882962" sldId="266"/>
        </pc:sldMkLst>
        <pc:spChg chg="mod">
          <ac:chgData name="Jenn Anne" userId="2e42e5b19939340a" providerId="LiveId" clId="{17CBC0ED-467A-451C-A2DD-410D4C57CC4A}" dt="2020-05-27T02:53:06.223" v="44" actId="20577"/>
          <ac:spMkLst>
            <pc:docMk/>
            <pc:sldMk cId="2986882962" sldId="266"/>
            <ac:spMk id="789" creationId="{00000000-0000-0000-0000-000000000000}"/>
          </ac:spMkLst>
        </pc:spChg>
      </pc:sldChg>
      <pc:sldChg chg="modSp add mod">
        <pc:chgData name="Jenn Anne" userId="2e42e5b19939340a" providerId="LiveId" clId="{17CBC0ED-467A-451C-A2DD-410D4C57CC4A}" dt="2020-05-27T02:53:11.562" v="46" actId="20577"/>
        <pc:sldMkLst>
          <pc:docMk/>
          <pc:sldMk cId="1297158593" sldId="267"/>
        </pc:sldMkLst>
        <pc:spChg chg="mod">
          <ac:chgData name="Jenn Anne" userId="2e42e5b19939340a" providerId="LiveId" clId="{17CBC0ED-467A-451C-A2DD-410D4C57CC4A}" dt="2020-05-27T02:53:11.562" v="46" actId="20577"/>
          <ac:spMkLst>
            <pc:docMk/>
            <pc:sldMk cId="1297158593" sldId="267"/>
            <ac:spMk id="789" creationId="{00000000-0000-0000-0000-000000000000}"/>
          </ac:spMkLst>
        </pc:spChg>
      </pc:sldChg>
      <pc:sldChg chg="modSp add mod">
        <pc:chgData name="Jenn Anne" userId="2e42e5b19939340a" providerId="LiveId" clId="{17CBC0ED-467A-451C-A2DD-410D4C57CC4A}" dt="2020-05-27T02:53:15.915" v="48" actId="20577"/>
        <pc:sldMkLst>
          <pc:docMk/>
          <pc:sldMk cId="3890527516" sldId="268"/>
        </pc:sldMkLst>
        <pc:spChg chg="mod">
          <ac:chgData name="Jenn Anne" userId="2e42e5b19939340a" providerId="LiveId" clId="{17CBC0ED-467A-451C-A2DD-410D4C57CC4A}" dt="2020-05-27T02:53:15.915" v="48" actId="20577"/>
          <ac:spMkLst>
            <pc:docMk/>
            <pc:sldMk cId="3890527516" sldId="268"/>
            <ac:spMk id="789" creationId="{00000000-0000-0000-0000-000000000000}"/>
          </ac:spMkLst>
        </pc:spChg>
      </pc:sldChg>
      <pc:sldChg chg="modSp add mod">
        <pc:chgData name="Jenn Anne" userId="2e42e5b19939340a" providerId="LiveId" clId="{17CBC0ED-467A-451C-A2DD-410D4C57CC4A}" dt="2020-05-27T02:53:20.893" v="50" actId="20577"/>
        <pc:sldMkLst>
          <pc:docMk/>
          <pc:sldMk cId="1413250060" sldId="269"/>
        </pc:sldMkLst>
        <pc:spChg chg="mod">
          <ac:chgData name="Jenn Anne" userId="2e42e5b19939340a" providerId="LiveId" clId="{17CBC0ED-467A-451C-A2DD-410D4C57CC4A}" dt="2020-05-27T02:53:20.893" v="50" actId="20577"/>
          <ac:spMkLst>
            <pc:docMk/>
            <pc:sldMk cId="1413250060" sldId="269"/>
            <ac:spMk id="789" creationId="{00000000-0000-0000-0000-000000000000}"/>
          </ac:spMkLst>
        </pc:spChg>
      </pc:sldChg>
      <pc:sldChg chg="modSp add mod">
        <pc:chgData name="Jenn Anne" userId="2e42e5b19939340a" providerId="LiveId" clId="{17CBC0ED-467A-451C-A2DD-410D4C57CC4A}" dt="2020-05-27T02:53:25.638" v="52" actId="20577"/>
        <pc:sldMkLst>
          <pc:docMk/>
          <pc:sldMk cId="3627551046" sldId="270"/>
        </pc:sldMkLst>
        <pc:spChg chg="mod">
          <ac:chgData name="Jenn Anne" userId="2e42e5b19939340a" providerId="LiveId" clId="{17CBC0ED-467A-451C-A2DD-410D4C57CC4A}" dt="2020-05-27T02:53:25.638" v="52" actId="20577"/>
          <ac:spMkLst>
            <pc:docMk/>
            <pc:sldMk cId="3627551046" sldId="270"/>
            <ac:spMk id="789" creationId="{00000000-0000-0000-0000-000000000000}"/>
          </ac:spMkLst>
        </pc:spChg>
      </pc:sldChg>
      <pc:sldChg chg="modSp add mod">
        <pc:chgData name="Jenn Anne" userId="2e42e5b19939340a" providerId="LiveId" clId="{17CBC0ED-467A-451C-A2DD-410D4C57CC4A}" dt="2020-05-27T02:53:30.023" v="54" actId="20577"/>
        <pc:sldMkLst>
          <pc:docMk/>
          <pc:sldMk cId="1604352988" sldId="271"/>
        </pc:sldMkLst>
        <pc:spChg chg="mod">
          <ac:chgData name="Jenn Anne" userId="2e42e5b19939340a" providerId="LiveId" clId="{17CBC0ED-467A-451C-A2DD-410D4C57CC4A}" dt="2020-05-27T02:53:30.023" v="54" actId="20577"/>
          <ac:spMkLst>
            <pc:docMk/>
            <pc:sldMk cId="1604352988" sldId="271"/>
            <ac:spMk id="789" creationId="{00000000-0000-0000-0000-000000000000}"/>
          </ac:spMkLst>
        </pc:spChg>
      </pc:sldChg>
      <pc:sldChg chg="modSp add mod">
        <pc:chgData name="Jenn Anne" userId="2e42e5b19939340a" providerId="LiveId" clId="{17CBC0ED-467A-451C-A2DD-410D4C57CC4A}" dt="2020-05-27T02:53:34.354" v="56" actId="20577"/>
        <pc:sldMkLst>
          <pc:docMk/>
          <pc:sldMk cId="755609409" sldId="272"/>
        </pc:sldMkLst>
        <pc:spChg chg="mod">
          <ac:chgData name="Jenn Anne" userId="2e42e5b19939340a" providerId="LiveId" clId="{17CBC0ED-467A-451C-A2DD-410D4C57CC4A}" dt="2020-05-27T02:53:34.354" v="56" actId="20577"/>
          <ac:spMkLst>
            <pc:docMk/>
            <pc:sldMk cId="755609409" sldId="272"/>
            <ac:spMk id="789" creationId="{00000000-0000-0000-0000-000000000000}"/>
          </ac:spMkLst>
        </pc:spChg>
      </pc:sldChg>
      <pc:sldChg chg="modSp add mod">
        <pc:chgData name="Jenn Anne" userId="2e42e5b19939340a" providerId="LiveId" clId="{17CBC0ED-467A-451C-A2DD-410D4C57CC4A}" dt="2020-05-27T02:53:38.457" v="57" actId="20577"/>
        <pc:sldMkLst>
          <pc:docMk/>
          <pc:sldMk cId="4023133459" sldId="273"/>
        </pc:sldMkLst>
        <pc:spChg chg="mod">
          <ac:chgData name="Jenn Anne" userId="2e42e5b19939340a" providerId="LiveId" clId="{17CBC0ED-467A-451C-A2DD-410D4C57CC4A}" dt="2020-05-27T02:53:38.457" v="57" actId="20577"/>
          <ac:spMkLst>
            <pc:docMk/>
            <pc:sldMk cId="4023133459" sldId="273"/>
            <ac:spMk id="789" creationId="{00000000-0000-0000-0000-000000000000}"/>
          </ac:spMkLst>
        </pc:spChg>
      </pc:sldChg>
      <pc:sldChg chg="modSp add mod">
        <pc:chgData name="Jenn Anne" userId="2e42e5b19939340a" providerId="LiveId" clId="{17CBC0ED-467A-451C-A2DD-410D4C57CC4A}" dt="2020-05-27T02:53:42.675" v="58" actId="20577"/>
        <pc:sldMkLst>
          <pc:docMk/>
          <pc:sldMk cId="521442488" sldId="274"/>
        </pc:sldMkLst>
        <pc:spChg chg="mod">
          <ac:chgData name="Jenn Anne" userId="2e42e5b19939340a" providerId="LiveId" clId="{17CBC0ED-467A-451C-A2DD-410D4C57CC4A}" dt="2020-05-27T02:53:42.675" v="58" actId="20577"/>
          <ac:spMkLst>
            <pc:docMk/>
            <pc:sldMk cId="521442488" sldId="274"/>
            <ac:spMk id="789" creationId="{00000000-0000-0000-0000-000000000000}"/>
          </ac:spMkLst>
        </pc:spChg>
      </pc:sldChg>
      <pc:sldChg chg="modSp add mod">
        <pc:chgData name="Jenn Anne" userId="2e42e5b19939340a" providerId="LiveId" clId="{17CBC0ED-467A-451C-A2DD-410D4C57CC4A}" dt="2020-05-27T02:53:47.376" v="59" actId="20577"/>
        <pc:sldMkLst>
          <pc:docMk/>
          <pc:sldMk cId="677940863" sldId="275"/>
        </pc:sldMkLst>
        <pc:spChg chg="mod">
          <ac:chgData name="Jenn Anne" userId="2e42e5b19939340a" providerId="LiveId" clId="{17CBC0ED-467A-451C-A2DD-410D4C57CC4A}" dt="2020-05-27T02:53:47.376" v="59" actId="20577"/>
          <ac:spMkLst>
            <pc:docMk/>
            <pc:sldMk cId="677940863" sldId="275"/>
            <ac:spMk id="789" creationId="{00000000-0000-0000-0000-000000000000}"/>
          </ac:spMkLst>
        </pc:spChg>
      </pc:sldChg>
      <pc:sldChg chg="modSp add mod">
        <pc:chgData name="Jenn Anne" userId="2e42e5b19939340a" providerId="LiveId" clId="{17CBC0ED-467A-451C-A2DD-410D4C57CC4A}" dt="2020-05-27T02:53:52.433" v="60" actId="20577"/>
        <pc:sldMkLst>
          <pc:docMk/>
          <pc:sldMk cId="3095863231" sldId="276"/>
        </pc:sldMkLst>
        <pc:spChg chg="mod">
          <ac:chgData name="Jenn Anne" userId="2e42e5b19939340a" providerId="LiveId" clId="{17CBC0ED-467A-451C-A2DD-410D4C57CC4A}" dt="2020-05-27T02:53:52.433" v="60" actId="20577"/>
          <ac:spMkLst>
            <pc:docMk/>
            <pc:sldMk cId="3095863231" sldId="276"/>
            <ac:spMk id="789" creationId="{00000000-0000-0000-0000-000000000000}"/>
          </ac:spMkLst>
        </pc:spChg>
      </pc:sldChg>
      <pc:sldChg chg="modSp add mod">
        <pc:chgData name="Jenn Anne" userId="2e42e5b19939340a" providerId="LiveId" clId="{17CBC0ED-467A-451C-A2DD-410D4C57CC4A}" dt="2020-05-27T02:53:56.208" v="61" actId="20577"/>
        <pc:sldMkLst>
          <pc:docMk/>
          <pc:sldMk cId="705057335" sldId="277"/>
        </pc:sldMkLst>
        <pc:spChg chg="mod">
          <ac:chgData name="Jenn Anne" userId="2e42e5b19939340a" providerId="LiveId" clId="{17CBC0ED-467A-451C-A2DD-410D4C57CC4A}" dt="2020-05-27T02:53:56.208" v="61" actId="20577"/>
          <ac:spMkLst>
            <pc:docMk/>
            <pc:sldMk cId="705057335" sldId="277"/>
            <ac:spMk id="789" creationId="{00000000-0000-0000-0000-000000000000}"/>
          </ac:spMkLst>
        </pc:spChg>
      </pc:sldChg>
      <pc:sldChg chg="addSp delSp modSp add mod ord">
        <pc:chgData name="Jenn Anne" userId="2e42e5b19939340a" providerId="LiveId" clId="{17CBC0ED-467A-451C-A2DD-410D4C57CC4A}" dt="2020-05-27T03:09:36.015" v="307"/>
        <pc:sldMkLst>
          <pc:docMk/>
          <pc:sldMk cId="3311945850" sldId="278"/>
        </pc:sldMkLst>
        <pc:spChg chg="add mod">
          <ac:chgData name="Jenn Anne" userId="2e42e5b19939340a" providerId="LiveId" clId="{17CBC0ED-467A-451C-A2DD-410D4C57CC4A}" dt="2020-05-27T03:04:47.098" v="191" actId="14100"/>
          <ac:spMkLst>
            <pc:docMk/>
            <pc:sldMk cId="3311945850" sldId="278"/>
            <ac:spMk id="2" creationId="{5BCAB95E-5734-4C8A-926B-0B83B5D73DF8}"/>
          </ac:spMkLst>
        </pc:spChg>
        <pc:spChg chg="add mod">
          <ac:chgData name="Jenn Anne" userId="2e42e5b19939340a" providerId="LiveId" clId="{17CBC0ED-467A-451C-A2DD-410D4C57CC4A}" dt="2020-05-27T03:06:59.667" v="240" actId="20577"/>
          <ac:spMkLst>
            <pc:docMk/>
            <pc:sldMk cId="3311945850" sldId="278"/>
            <ac:spMk id="3" creationId="{681ED710-1429-4527-A835-5AF2088F6364}"/>
          </ac:spMkLst>
        </pc:spChg>
        <pc:spChg chg="add mod">
          <ac:chgData name="Jenn Anne" userId="2e42e5b19939340a" providerId="LiveId" clId="{17CBC0ED-467A-451C-A2DD-410D4C57CC4A}" dt="2020-05-27T03:07:04.234" v="241" actId="20577"/>
          <ac:spMkLst>
            <pc:docMk/>
            <pc:sldMk cId="3311945850" sldId="278"/>
            <ac:spMk id="4" creationId="{7CBBAEC0-FE40-4BBF-A485-7231C8C5EBCF}"/>
          </ac:spMkLst>
        </pc:spChg>
        <pc:spChg chg="add mod">
          <ac:chgData name="Jenn Anne" userId="2e42e5b19939340a" providerId="LiveId" clId="{17CBC0ED-467A-451C-A2DD-410D4C57CC4A}" dt="2020-05-27T03:06:53.272" v="239" actId="403"/>
          <ac:spMkLst>
            <pc:docMk/>
            <pc:sldMk cId="3311945850" sldId="278"/>
            <ac:spMk id="5" creationId="{8068B50F-7745-443C-A938-4D407D9DA069}"/>
          </ac:spMkLst>
        </pc:spChg>
        <pc:spChg chg="add del mod">
          <ac:chgData name="Jenn Anne" userId="2e42e5b19939340a" providerId="LiveId" clId="{17CBC0ED-467A-451C-A2DD-410D4C57CC4A}" dt="2020-05-27T03:08:04.870" v="264" actId="478"/>
          <ac:spMkLst>
            <pc:docMk/>
            <pc:sldMk cId="3311945850" sldId="278"/>
            <ac:spMk id="6" creationId="{34C1FA23-68BD-4015-A09B-50CB111DDBC0}"/>
          </ac:spMkLst>
        </pc:spChg>
        <pc:spChg chg="add mod">
          <ac:chgData name="Jenn Anne" userId="2e42e5b19939340a" providerId="LiveId" clId="{17CBC0ED-467A-451C-A2DD-410D4C57CC4A}" dt="2020-05-27T03:04:51.626" v="192" actId="14100"/>
          <ac:spMkLst>
            <pc:docMk/>
            <pc:sldMk cId="3311945850" sldId="278"/>
            <ac:spMk id="18" creationId="{43A73E29-2D22-40D3-AF0F-F8579AEF1B1B}"/>
          </ac:spMkLst>
        </pc:spChg>
        <pc:spChg chg="add mod">
          <ac:chgData name="Jenn Anne" userId="2e42e5b19939340a" providerId="LiveId" clId="{17CBC0ED-467A-451C-A2DD-410D4C57CC4A}" dt="2020-05-27T03:07:19.016" v="245" actId="1076"/>
          <ac:spMkLst>
            <pc:docMk/>
            <pc:sldMk cId="3311945850" sldId="278"/>
            <ac:spMk id="22" creationId="{A6B315F9-D2E1-435C-B3EA-CB51591B6DF3}"/>
          </ac:spMkLst>
        </pc:spChg>
        <pc:spChg chg="add mod">
          <ac:chgData name="Jenn Anne" userId="2e42e5b19939340a" providerId="LiveId" clId="{17CBC0ED-467A-451C-A2DD-410D4C57CC4A}" dt="2020-05-27T03:07:37.218" v="254" actId="20577"/>
          <ac:spMkLst>
            <pc:docMk/>
            <pc:sldMk cId="3311945850" sldId="278"/>
            <ac:spMk id="23" creationId="{2A633419-347D-4F3D-82FA-B8497FD92544}"/>
          </ac:spMkLst>
        </pc:spChg>
        <pc:spChg chg="add mod">
          <ac:chgData name="Jenn Anne" userId="2e42e5b19939340a" providerId="LiveId" clId="{17CBC0ED-467A-451C-A2DD-410D4C57CC4A}" dt="2020-05-27T03:07:40.767" v="259" actId="20577"/>
          <ac:spMkLst>
            <pc:docMk/>
            <pc:sldMk cId="3311945850" sldId="278"/>
            <ac:spMk id="24" creationId="{0CCE0BD3-6E9E-43FC-8D34-5418FBF06396}"/>
          </ac:spMkLst>
        </pc:spChg>
        <pc:spChg chg="add mod">
          <ac:chgData name="Jenn Anne" userId="2e42e5b19939340a" providerId="LiveId" clId="{17CBC0ED-467A-451C-A2DD-410D4C57CC4A}" dt="2020-05-27T03:08:37.858" v="283" actId="14100"/>
          <ac:spMkLst>
            <pc:docMk/>
            <pc:sldMk cId="3311945850" sldId="278"/>
            <ac:spMk id="25" creationId="{7FD1102E-20A1-4EDC-8CFD-6B3BD550C78C}"/>
          </ac:spMkLst>
        </pc:spChg>
        <pc:spChg chg="add mod">
          <ac:chgData name="Jenn Anne" userId="2e42e5b19939340a" providerId="LiveId" clId="{17CBC0ED-467A-451C-A2DD-410D4C57CC4A}" dt="2020-05-27T03:08:22.971" v="282" actId="20577"/>
          <ac:spMkLst>
            <pc:docMk/>
            <pc:sldMk cId="3311945850" sldId="278"/>
            <ac:spMk id="27" creationId="{ECCD85C3-6C82-4C99-98FD-A9A65C438748}"/>
          </ac:spMkLst>
        </pc:spChg>
        <pc:spChg chg="add mod">
          <ac:chgData name="Jenn Anne" userId="2e42e5b19939340a" providerId="LiveId" clId="{17CBC0ED-467A-451C-A2DD-410D4C57CC4A}" dt="2020-05-27T03:08:58.041" v="285" actId="1076"/>
          <ac:spMkLst>
            <pc:docMk/>
            <pc:sldMk cId="3311945850" sldId="278"/>
            <ac:spMk id="28" creationId="{69B8B7A7-5C00-4265-9E12-622CB8820020}"/>
          </ac:spMkLst>
        </pc:spChg>
        <pc:spChg chg="add mod">
          <ac:chgData name="Jenn Anne" userId="2e42e5b19939340a" providerId="LiveId" clId="{17CBC0ED-467A-451C-A2DD-410D4C57CC4A}" dt="2020-05-27T03:09:02.989" v="301" actId="20577"/>
          <ac:spMkLst>
            <pc:docMk/>
            <pc:sldMk cId="3311945850" sldId="278"/>
            <ac:spMk id="29" creationId="{909E24D4-B296-459D-A4DA-65F92007717F}"/>
          </ac:spMkLst>
        </pc:spChg>
        <pc:spChg chg="del">
          <ac:chgData name="Jenn Anne" userId="2e42e5b19939340a" providerId="LiveId" clId="{17CBC0ED-467A-451C-A2DD-410D4C57CC4A}" dt="2020-05-27T03:01:33.926" v="94" actId="478"/>
          <ac:spMkLst>
            <pc:docMk/>
            <pc:sldMk cId="3311945850" sldId="278"/>
            <ac:spMk id="723" creationId="{00000000-0000-0000-0000-000000000000}"/>
          </ac:spMkLst>
        </pc:spChg>
        <pc:spChg chg="del">
          <ac:chgData name="Jenn Anne" userId="2e42e5b19939340a" providerId="LiveId" clId="{17CBC0ED-467A-451C-A2DD-410D4C57CC4A}" dt="2020-05-27T03:01:33.926" v="94" actId="478"/>
          <ac:spMkLst>
            <pc:docMk/>
            <pc:sldMk cId="3311945850" sldId="278"/>
            <ac:spMk id="724" creationId="{00000000-0000-0000-0000-000000000000}"/>
          </ac:spMkLst>
        </pc:spChg>
        <pc:spChg chg="del">
          <ac:chgData name="Jenn Anne" userId="2e42e5b19939340a" providerId="LiveId" clId="{17CBC0ED-467A-451C-A2DD-410D4C57CC4A}" dt="2020-05-27T03:01:33.926" v="94" actId="478"/>
          <ac:spMkLst>
            <pc:docMk/>
            <pc:sldMk cId="3311945850" sldId="278"/>
            <ac:spMk id="725" creationId="{00000000-0000-0000-0000-000000000000}"/>
          </ac:spMkLst>
        </pc:spChg>
        <pc:spChg chg="del">
          <ac:chgData name="Jenn Anne" userId="2e42e5b19939340a" providerId="LiveId" clId="{17CBC0ED-467A-451C-A2DD-410D4C57CC4A}" dt="2020-05-27T03:01:33.926" v="94" actId="478"/>
          <ac:spMkLst>
            <pc:docMk/>
            <pc:sldMk cId="3311945850" sldId="278"/>
            <ac:spMk id="726" creationId="{00000000-0000-0000-0000-000000000000}"/>
          </ac:spMkLst>
        </pc:spChg>
        <pc:spChg chg="del">
          <ac:chgData name="Jenn Anne" userId="2e42e5b19939340a" providerId="LiveId" clId="{17CBC0ED-467A-451C-A2DD-410D4C57CC4A}" dt="2020-05-27T03:01:33.926" v="94" actId="478"/>
          <ac:spMkLst>
            <pc:docMk/>
            <pc:sldMk cId="3311945850" sldId="278"/>
            <ac:spMk id="727" creationId="{00000000-0000-0000-0000-000000000000}"/>
          </ac:spMkLst>
        </pc:spChg>
        <pc:spChg chg="del">
          <ac:chgData name="Jenn Anne" userId="2e42e5b19939340a" providerId="LiveId" clId="{17CBC0ED-467A-451C-A2DD-410D4C57CC4A}" dt="2020-05-27T03:01:19.275" v="90" actId="478"/>
          <ac:spMkLst>
            <pc:docMk/>
            <pc:sldMk cId="3311945850" sldId="278"/>
            <ac:spMk id="728" creationId="{00000000-0000-0000-0000-000000000000}"/>
          </ac:spMkLst>
        </pc:spChg>
        <pc:spChg chg="del">
          <ac:chgData name="Jenn Anne" userId="2e42e5b19939340a" providerId="LiveId" clId="{17CBC0ED-467A-451C-A2DD-410D4C57CC4A}" dt="2020-05-27T03:01:30.109" v="93" actId="478"/>
          <ac:spMkLst>
            <pc:docMk/>
            <pc:sldMk cId="3311945850" sldId="278"/>
            <ac:spMk id="730" creationId="{00000000-0000-0000-0000-000000000000}"/>
          </ac:spMkLst>
        </pc:spChg>
        <pc:spChg chg="del">
          <ac:chgData name="Jenn Anne" userId="2e42e5b19939340a" providerId="LiveId" clId="{17CBC0ED-467A-451C-A2DD-410D4C57CC4A}" dt="2020-05-27T03:01:27.921" v="92" actId="478"/>
          <ac:spMkLst>
            <pc:docMk/>
            <pc:sldMk cId="3311945850" sldId="278"/>
            <ac:spMk id="732" creationId="{00000000-0000-0000-0000-000000000000}"/>
          </ac:spMkLst>
        </pc:spChg>
        <pc:spChg chg="mod">
          <ac:chgData name="Jenn Anne" userId="2e42e5b19939340a" providerId="LiveId" clId="{17CBC0ED-467A-451C-A2DD-410D4C57CC4A}" dt="2020-05-27T03:00:54.237" v="89" actId="20577"/>
          <ac:spMkLst>
            <pc:docMk/>
            <pc:sldMk cId="3311945850" sldId="278"/>
            <ac:spMk id="736" creationId="{00000000-0000-0000-0000-000000000000}"/>
          </ac:spMkLst>
        </pc:spChg>
        <pc:graphicFrameChg chg="del modGraphic">
          <ac:chgData name="Jenn Anne" userId="2e42e5b19939340a" providerId="LiveId" clId="{17CBC0ED-467A-451C-A2DD-410D4C57CC4A}" dt="2020-05-27T03:01:33.926" v="94" actId="478"/>
          <ac:graphicFrameMkLst>
            <pc:docMk/>
            <pc:sldMk cId="3311945850" sldId="278"/>
            <ac:graphicFrameMk id="722" creationId="{00000000-0000-0000-0000-000000000000}"/>
          </ac:graphicFrameMkLst>
        </pc:graphicFrameChg>
        <pc:graphicFrameChg chg="del">
          <ac:chgData name="Jenn Anne" userId="2e42e5b19939340a" providerId="LiveId" clId="{17CBC0ED-467A-451C-A2DD-410D4C57CC4A}" dt="2020-05-27T03:01:33.926" v="94" actId="478"/>
          <ac:graphicFrameMkLst>
            <pc:docMk/>
            <pc:sldMk cId="3311945850" sldId="278"/>
            <ac:graphicFrameMk id="729" creationId="{00000000-0000-0000-0000-000000000000}"/>
          </ac:graphicFrameMkLst>
        </pc:graphicFrameChg>
        <pc:graphicFrameChg chg="del">
          <ac:chgData name="Jenn Anne" userId="2e42e5b19939340a" providerId="LiveId" clId="{17CBC0ED-467A-451C-A2DD-410D4C57CC4A}" dt="2020-05-27T03:01:33.926" v="94" actId="478"/>
          <ac:graphicFrameMkLst>
            <pc:docMk/>
            <pc:sldMk cId="3311945850" sldId="278"/>
            <ac:graphicFrameMk id="731" creationId="{00000000-0000-0000-0000-000000000000}"/>
          </ac:graphicFrameMkLst>
        </pc:graphicFrameChg>
      </pc:sldChg>
      <pc:sldChg chg="modSp add mod">
        <pc:chgData name="Jenn Anne" userId="2e42e5b19939340a" providerId="LiveId" clId="{17CBC0ED-467A-451C-A2DD-410D4C57CC4A}" dt="2020-05-27T03:10:36.780" v="322" actId="20577"/>
        <pc:sldMkLst>
          <pc:docMk/>
          <pc:sldMk cId="3740005195" sldId="279"/>
        </pc:sldMkLst>
        <pc:spChg chg="mod">
          <ac:chgData name="Jenn Anne" userId="2e42e5b19939340a" providerId="LiveId" clId="{17CBC0ED-467A-451C-A2DD-410D4C57CC4A}" dt="2020-05-27T03:10:36.780" v="322" actId="20577"/>
          <ac:spMkLst>
            <pc:docMk/>
            <pc:sldMk cId="3740005195" sldId="279"/>
            <ac:spMk id="736" creationId="{00000000-0000-0000-0000-000000000000}"/>
          </ac:spMkLst>
        </pc:spChg>
      </pc:sldChg>
      <pc:sldChg chg="add del">
        <pc:chgData name="Jenn Anne" userId="2e42e5b19939340a" providerId="LiveId" clId="{17CBC0ED-467A-451C-A2DD-410D4C57CC4A}" dt="2020-05-27T03:09:14.349" v="303" actId="47"/>
        <pc:sldMkLst>
          <pc:docMk/>
          <pc:sldMk cId="3774960657" sldId="279"/>
        </pc:sldMkLst>
      </pc:sldChg>
      <pc:sldChg chg="modSp add mod">
        <pc:chgData name="Jenn Anne" userId="2e42e5b19939340a" providerId="LiveId" clId="{17CBC0ED-467A-451C-A2DD-410D4C57CC4A}" dt="2020-05-27T03:10:43.156" v="324" actId="20577"/>
        <pc:sldMkLst>
          <pc:docMk/>
          <pc:sldMk cId="2927975415" sldId="280"/>
        </pc:sldMkLst>
        <pc:spChg chg="mod">
          <ac:chgData name="Jenn Anne" userId="2e42e5b19939340a" providerId="LiveId" clId="{17CBC0ED-467A-451C-A2DD-410D4C57CC4A}" dt="2020-05-27T03:10:43.156" v="324" actId="20577"/>
          <ac:spMkLst>
            <pc:docMk/>
            <pc:sldMk cId="2927975415" sldId="280"/>
            <ac:spMk id="736" creationId="{00000000-0000-0000-0000-000000000000}"/>
          </ac:spMkLst>
        </pc:spChg>
      </pc:sldChg>
      <pc:sldChg chg="modSp add mod">
        <pc:chgData name="Jenn Anne" userId="2e42e5b19939340a" providerId="LiveId" clId="{17CBC0ED-467A-451C-A2DD-410D4C57CC4A}" dt="2020-05-27T03:10:50.756" v="326" actId="20577"/>
        <pc:sldMkLst>
          <pc:docMk/>
          <pc:sldMk cId="3301486684" sldId="281"/>
        </pc:sldMkLst>
        <pc:spChg chg="mod">
          <ac:chgData name="Jenn Anne" userId="2e42e5b19939340a" providerId="LiveId" clId="{17CBC0ED-467A-451C-A2DD-410D4C57CC4A}" dt="2020-05-27T03:10:50.756" v="326" actId="20577"/>
          <ac:spMkLst>
            <pc:docMk/>
            <pc:sldMk cId="3301486684" sldId="281"/>
            <ac:spMk id="736" creationId="{00000000-0000-0000-0000-000000000000}"/>
          </ac:spMkLst>
        </pc:spChg>
      </pc:sldChg>
      <pc:sldChg chg="modSp add mod">
        <pc:chgData name="Jenn Anne" userId="2e42e5b19939340a" providerId="LiveId" clId="{17CBC0ED-467A-451C-A2DD-410D4C57CC4A}" dt="2020-05-27T03:10:55.804" v="328" actId="20577"/>
        <pc:sldMkLst>
          <pc:docMk/>
          <pc:sldMk cId="2233007852" sldId="282"/>
        </pc:sldMkLst>
        <pc:spChg chg="mod">
          <ac:chgData name="Jenn Anne" userId="2e42e5b19939340a" providerId="LiveId" clId="{17CBC0ED-467A-451C-A2DD-410D4C57CC4A}" dt="2020-05-27T03:10:55.804" v="328" actId="20577"/>
          <ac:spMkLst>
            <pc:docMk/>
            <pc:sldMk cId="2233007852" sldId="282"/>
            <ac:spMk id="736" creationId="{00000000-0000-0000-0000-000000000000}"/>
          </ac:spMkLst>
        </pc:spChg>
      </pc:sldChg>
      <pc:sldChg chg="modSp add mod">
        <pc:chgData name="Jenn Anne" userId="2e42e5b19939340a" providerId="LiveId" clId="{17CBC0ED-467A-451C-A2DD-410D4C57CC4A}" dt="2020-05-27T03:11:08.604" v="330" actId="20577"/>
        <pc:sldMkLst>
          <pc:docMk/>
          <pc:sldMk cId="3818370008" sldId="283"/>
        </pc:sldMkLst>
        <pc:spChg chg="mod">
          <ac:chgData name="Jenn Anne" userId="2e42e5b19939340a" providerId="LiveId" clId="{17CBC0ED-467A-451C-A2DD-410D4C57CC4A}" dt="2020-05-27T03:11:08.604" v="330" actId="20577"/>
          <ac:spMkLst>
            <pc:docMk/>
            <pc:sldMk cId="3818370008" sldId="283"/>
            <ac:spMk id="736" creationId="{00000000-0000-0000-0000-000000000000}"/>
          </ac:spMkLst>
        </pc:spChg>
      </pc:sldChg>
      <pc:sldChg chg="modSp add mod">
        <pc:chgData name="Jenn Anne" userId="2e42e5b19939340a" providerId="LiveId" clId="{17CBC0ED-467A-451C-A2DD-410D4C57CC4A}" dt="2020-05-27T03:11:16.214" v="332" actId="20577"/>
        <pc:sldMkLst>
          <pc:docMk/>
          <pc:sldMk cId="2082903144" sldId="284"/>
        </pc:sldMkLst>
        <pc:spChg chg="mod">
          <ac:chgData name="Jenn Anne" userId="2e42e5b19939340a" providerId="LiveId" clId="{17CBC0ED-467A-451C-A2DD-410D4C57CC4A}" dt="2020-05-27T03:11:16.214" v="332" actId="20577"/>
          <ac:spMkLst>
            <pc:docMk/>
            <pc:sldMk cId="2082903144" sldId="284"/>
            <ac:spMk id="736" creationId="{00000000-0000-0000-0000-000000000000}"/>
          </ac:spMkLst>
        </pc:spChg>
      </pc:sldChg>
      <pc:sldChg chg="modSp add mod">
        <pc:chgData name="Jenn Anne" userId="2e42e5b19939340a" providerId="LiveId" clId="{17CBC0ED-467A-451C-A2DD-410D4C57CC4A}" dt="2020-05-27T03:11:24.251" v="334" actId="20577"/>
        <pc:sldMkLst>
          <pc:docMk/>
          <pc:sldMk cId="3145312011" sldId="285"/>
        </pc:sldMkLst>
        <pc:spChg chg="mod">
          <ac:chgData name="Jenn Anne" userId="2e42e5b19939340a" providerId="LiveId" clId="{17CBC0ED-467A-451C-A2DD-410D4C57CC4A}" dt="2020-05-27T03:11:24.251" v="334" actId="20577"/>
          <ac:spMkLst>
            <pc:docMk/>
            <pc:sldMk cId="3145312011" sldId="285"/>
            <ac:spMk id="736" creationId="{00000000-0000-0000-0000-000000000000}"/>
          </ac:spMkLst>
        </pc:spChg>
      </pc:sldChg>
      <pc:sldChg chg="modSp add mod">
        <pc:chgData name="Jenn Anne" userId="2e42e5b19939340a" providerId="LiveId" clId="{17CBC0ED-467A-451C-A2DD-410D4C57CC4A}" dt="2020-05-27T03:11:31.598" v="336" actId="20577"/>
        <pc:sldMkLst>
          <pc:docMk/>
          <pc:sldMk cId="2389436727" sldId="286"/>
        </pc:sldMkLst>
        <pc:spChg chg="mod">
          <ac:chgData name="Jenn Anne" userId="2e42e5b19939340a" providerId="LiveId" clId="{17CBC0ED-467A-451C-A2DD-410D4C57CC4A}" dt="2020-05-27T03:11:31.598" v="336" actId="20577"/>
          <ac:spMkLst>
            <pc:docMk/>
            <pc:sldMk cId="2389436727" sldId="286"/>
            <ac:spMk id="736" creationId="{00000000-0000-0000-0000-000000000000}"/>
          </ac:spMkLst>
        </pc:spChg>
      </pc:sldChg>
      <pc:sldChg chg="modSp add mod">
        <pc:chgData name="Jenn Anne" userId="2e42e5b19939340a" providerId="LiveId" clId="{17CBC0ED-467A-451C-A2DD-410D4C57CC4A}" dt="2020-05-27T03:11:38.381" v="337" actId="20577"/>
        <pc:sldMkLst>
          <pc:docMk/>
          <pc:sldMk cId="2665272813" sldId="287"/>
        </pc:sldMkLst>
        <pc:spChg chg="mod">
          <ac:chgData name="Jenn Anne" userId="2e42e5b19939340a" providerId="LiveId" clId="{17CBC0ED-467A-451C-A2DD-410D4C57CC4A}" dt="2020-05-27T03:11:38.381" v="337" actId="20577"/>
          <ac:spMkLst>
            <pc:docMk/>
            <pc:sldMk cId="2665272813" sldId="287"/>
            <ac:spMk id="736" creationId="{00000000-0000-0000-0000-000000000000}"/>
          </ac:spMkLst>
        </pc:spChg>
      </pc:sldChg>
      <pc:sldChg chg="modSp add mod">
        <pc:chgData name="Jenn Anne" userId="2e42e5b19939340a" providerId="LiveId" clId="{17CBC0ED-467A-451C-A2DD-410D4C57CC4A}" dt="2020-05-27T03:11:44.458" v="338" actId="20577"/>
        <pc:sldMkLst>
          <pc:docMk/>
          <pc:sldMk cId="2168892279" sldId="288"/>
        </pc:sldMkLst>
        <pc:spChg chg="mod">
          <ac:chgData name="Jenn Anne" userId="2e42e5b19939340a" providerId="LiveId" clId="{17CBC0ED-467A-451C-A2DD-410D4C57CC4A}" dt="2020-05-27T03:11:44.458" v="338" actId="20577"/>
          <ac:spMkLst>
            <pc:docMk/>
            <pc:sldMk cId="2168892279" sldId="288"/>
            <ac:spMk id="736" creationId="{00000000-0000-0000-0000-000000000000}"/>
          </ac:spMkLst>
        </pc:spChg>
      </pc:sldChg>
      <pc:sldChg chg="modSp add mod">
        <pc:chgData name="Jenn Anne" userId="2e42e5b19939340a" providerId="LiveId" clId="{17CBC0ED-467A-451C-A2DD-410D4C57CC4A}" dt="2020-05-27T03:11:50.940" v="339" actId="20577"/>
        <pc:sldMkLst>
          <pc:docMk/>
          <pc:sldMk cId="1319425601" sldId="289"/>
        </pc:sldMkLst>
        <pc:spChg chg="mod">
          <ac:chgData name="Jenn Anne" userId="2e42e5b19939340a" providerId="LiveId" clId="{17CBC0ED-467A-451C-A2DD-410D4C57CC4A}" dt="2020-05-27T03:11:50.940" v="339" actId="20577"/>
          <ac:spMkLst>
            <pc:docMk/>
            <pc:sldMk cId="1319425601" sldId="289"/>
            <ac:spMk id="736" creationId="{00000000-0000-0000-0000-000000000000}"/>
          </ac:spMkLst>
        </pc:spChg>
      </pc:sldChg>
      <pc:sldChg chg="modSp add mod">
        <pc:chgData name="Jenn Anne" userId="2e42e5b19939340a" providerId="LiveId" clId="{17CBC0ED-467A-451C-A2DD-410D4C57CC4A}" dt="2020-05-27T03:11:57.969" v="340" actId="20577"/>
        <pc:sldMkLst>
          <pc:docMk/>
          <pc:sldMk cId="3366878746" sldId="290"/>
        </pc:sldMkLst>
        <pc:spChg chg="mod">
          <ac:chgData name="Jenn Anne" userId="2e42e5b19939340a" providerId="LiveId" clId="{17CBC0ED-467A-451C-A2DD-410D4C57CC4A}" dt="2020-05-27T03:11:57.969" v="340" actId="20577"/>
          <ac:spMkLst>
            <pc:docMk/>
            <pc:sldMk cId="3366878746" sldId="290"/>
            <ac:spMk id="736" creationId="{00000000-0000-0000-0000-000000000000}"/>
          </ac:spMkLst>
        </pc:spChg>
      </pc:sldChg>
      <pc:sldChg chg="modSp add mod">
        <pc:chgData name="Jenn Anne" userId="2e42e5b19939340a" providerId="LiveId" clId="{17CBC0ED-467A-451C-A2DD-410D4C57CC4A}" dt="2020-05-27T03:12:04.855" v="341" actId="20577"/>
        <pc:sldMkLst>
          <pc:docMk/>
          <pc:sldMk cId="2156606822" sldId="291"/>
        </pc:sldMkLst>
        <pc:spChg chg="mod">
          <ac:chgData name="Jenn Anne" userId="2e42e5b19939340a" providerId="LiveId" clId="{17CBC0ED-467A-451C-A2DD-410D4C57CC4A}" dt="2020-05-27T03:12:04.855" v="341" actId="20577"/>
          <ac:spMkLst>
            <pc:docMk/>
            <pc:sldMk cId="2156606822" sldId="291"/>
            <ac:spMk id="736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2104480" y="685800"/>
            <a:ext cx="26496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g870bb70aa5_0_403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685800"/>
            <a:ext cx="2649538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0" name="Google Shape;260;g870bb70aa5_0_40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3" name="Google Shape;783;g870bb70aa5_1_88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685800"/>
            <a:ext cx="2649538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4" name="Google Shape;784;g870bb70aa5_1_8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9" name="Google Shape;719;g870bb70aa5_0_7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685800"/>
            <a:ext cx="2649538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0" name="Google Shape;720;g870bb70aa5_0_78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7047619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3" name="Google Shape;783;g870bb70aa5_1_88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685800"/>
            <a:ext cx="2649538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4" name="Google Shape;784;g870bb70aa5_1_8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4231675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9" name="Google Shape;719;g870bb70aa5_0_7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685800"/>
            <a:ext cx="2649538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0" name="Google Shape;720;g870bb70aa5_0_78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9916550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3" name="Google Shape;783;g870bb70aa5_1_88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685800"/>
            <a:ext cx="2649538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4" name="Google Shape;784;g870bb70aa5_1_8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0676752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9" name="Google Shape;719;g870bb70aa5_0_7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685800"/>
            <a:ext cx="2649538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0" name="Google Shape;720;g870bb70aa5_0_78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0475456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3" name="Google Shape;783;g870bb70aa5_1_88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685800"/>
            <a:ext cx="2649538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4" name="Google Shape;784;g870bb70aa5_1_8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1366745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9" name="Google Shape;719;g870bb70aa5_0_7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685800"/>
            <a:ext cx="2649538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0" name="Google Shape;720;g870bb70aa5_0_78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6804909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3" name="Google Shape;783;g870bb70aa5_1_88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685800"/>
            <a:ext cx="2649538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4" name="Google Shape;784;g870bb70aa5_1_8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4087606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9" name="Google Shape;719;g870bb70aa5_0_7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685800"/>
            <a:ext cx="2649538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0" name="Google Shape;720;g870bb70aa5_0_78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071504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4480" y="685800"/>
            <a:ext cx="26496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3" name="Google Shape;783;g870bb70aa5_1_88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685800"/>
            <a:ext cx="2649538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4" name="Google Shape;784;g870bb70aa5_1_8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1986368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9" name="Google Shape;719;g870bb70aa5_0_7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685800"/>
            <a:ext cx="2649538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0" name="Google Shape;720;g870bb70aa5_0_78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911818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3" name="Google Shape;783;g870bb70aa5_1_88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685800"/>
            <a:ext cx="2649538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4" name="Google Shape;784;g870bb70aa5_1_8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1043175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9" name="Google Shape;719;g870bb70aa5_0_7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685800"/>
            <a:ext cx="2649538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0" name="Google Shape;720;g870bb70aa5_0_78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8978127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3" name="Google Shape;783;g870bb70aa5_1_88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685800"/>
            <a:ext cx="2649538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4" name="Google Shape;784;g870bb70aa5_1_8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1019845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9" name="Google Shape;719;g870bb70aa5_0_7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685800"/>
            <a:ext cx="2649538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0" name="Google Shape;720;g870bb70aa5_0_78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9515706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3" name="Google Shape;783;g870bb70aa5_1_88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685800"/>
            <a:ext cx="2649538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4" name="Google Shape;784;g870bb70aa5_1_8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3065972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9" name="Google Shape;719;g870bb70aa5_0_7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685800"/>
            <a:ext cx="2649538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0" name="Google Shape;720;g870bb70aa5_0_78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9321578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3" name="Google Shape;783;g870bb70aa5_1_88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685800"/>
            <a:ext cx="2649538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4" name="Google Shape;784;g870bb70aa5_1_8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5613903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9" name="Google Shape;719;g870bb70aa5_0_7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685800"/>
            <a:ext cx="2649538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0" name="Google Shape;720;g870bb70aa5_0_78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718308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Google Shape;383;g870bb70aa5_0_5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4480" y="685800"/>
            <a:ext cx="26496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4" name="Google Shape;384;g870bb70aa5_0_5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3" name="Google Shape;783;g870bb70aa5_1_88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685800"/>
            <a:ext cx="2649538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4" name="Google Shape;784;g870bb70aa5_1_8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4187231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9" name="Google Shape;719;g870bb70aa5_0_7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685800"/>
            <a:ext cx="2649538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0" name="Google Shape;720;g870bb70aa5_0_78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4649578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3" name="Google Shape;783;g870bb70aa5_1_88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685800"/>
            <a:ext cx="2649538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4" name="Google Shape;784;g870bb70aa5_1_8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14120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9" name="Google Shape;719;g870bb70aa5_0_7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685800"/>
            <a:ext cx="2649538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0" name="Google Shape;720;g870bb70aa5_0_78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887005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3" name="Google Shape;783;g870bb70aa5_1_88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685800"/>
            <a:ext cx="2649538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4" name="Google Shape;784;g870bb70aa5_1_8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07726087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9" name="Google Shape;719;g870bb70aa5_0_7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685800"/>
            <a:ext cx="2649538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0" name="Google Shape;720;g870bb70aa5_0_78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1620880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3" name="Google Shape;783;g870bb70aa5_1_88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685800"/>
            <a:ext cx="2649538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4" name="Google Shape;784;g870bb70aa5_1_8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07176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" name="Google Shape;451;g870bb70aa5_0_798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4480" y="685800"/>
            <a:ext cx="26496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2" name="Google Shape;452;g870bb70aa5_0_79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0" name="Google Shape;490;g870bb70aa5_0_8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4480" y="685800"/>
            <a:ext cx="26496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1" name="Google Shape;491;g870bb70aa5_0_8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" name="Google Shape;526;g870bb70aa5_0_5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4480" y="685800"/>
            <a:ext cx="26496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7" name="Google Shape;527;g870bb70aa5_0_5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9" name="Google Shape;719;g870bb70aa5_0_7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685800"/>
            <a:ext cx="2649538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0" name="Google Shape;720;g870bb70aa5_0_78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8" name="Google Shape;738;g870bb70aa5_0_8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4480" y="685800"/>
            <a:ext cx="26496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9" name="Google Shape;739;g870bb70aa5_0_8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9" name="Google Shape;719;g870bb70aa5_0_7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685800"/>
            <a:ext cx="2649538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0" name="Google Shape;720;g870bb70aa5_0_78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881056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264952" y="1456058"/>
            <a:ext cx="7242600" cy="4014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264945" y="5542289"/>
            <a:ext cx="7242600" cy="1550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264945" y="2163089"/>
            <a:ext cx="7242600" cy="3839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264945" y="6164351"/>
            <a:ext cx="7242600" cy="2543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264945" y="4206107"/>
            <a:ext cx="7242600" cy="1646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264945" y="2253729"/>
            <a:ext cx="7242600" cy="66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264945" y="2253729"/>
            <a:ext cx="3399900" cy="66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107540" y="2253729"/>
            <a:ext cx="3399900" cy="66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264945" y="1086507"/>
            <a:ext cx="2386800" cy="1477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264945" y="2717440"/>
            <a:ext cx="2386800" cy="6217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16713" y="880293"/>
            <a:ext cx="5412600" cy="799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3886200" y="-244"/>
            <a:ext cx="3886200" cy="10058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25675" y="2411542"/>
            <a:ext cx="3438300" cy="2898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25675" y="5481569"/>
            <a:ext cx="3438300" cy="2415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198575" y="1415969"/>
            <a:ext cx="3261300" cy="7226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264945" y="8273124"/>
            <a:ext cx="5099100" cy="118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264945" y="2253729"/>
            <a:ext cx="7242600" cy="66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2" name="Google Shape;262;p14"/>
          <p:cNvGrpSpPr/>
          <p:nvPr/>
        </p:nvGrpSpPr>
        <p:grpSpPr>
          <a:xfrm>
            <a:off x="521016" y="2657241"/>
            <a:ext cx="841536" cy="1099238"/>
            <a:chOff x="359321" y="3013770"/>
            <a:chExt cx="864000" cy="936000"/>
          </a:xfrm>
        </p:grpSpPr>
        <p:sp>
          <p:nvSpPr>
            <p:cNvPr id="263" name="Google Shape;263;p14"/>
            <p:cNvSpPr/>
            <p:nvPr/>
          </p:nvSpPr>
          <p:spPr>
            <a:xfrm>
              <a:off x="940333" y="3013770"/>
              <a:ext cx="282300" cy="324000"/>
            </a:xfrm>
            <a:prstGeom prst="roundRect">
              <a:avLst>
                <a:gd name="adj" fmla="val 16667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4" name="Google Shape;264;p14"/>
            <p:cNvSpPr/>
            <p:nvPr/>
          </p:nvSpPr>
          <p:spPr>
            <a:xfrm>
              <a:off x="359321" y="3013770"/>
              <a:ext cx="864000" cy="9360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65" name="Google Shape;265;p14"/>
          <p:cNvGrpSpPr/>
          <p:nvPr/>
        </p:nvGrpSpPr>
        <p:grpSpPr>
          <a:xfrm>
            <a:off x="1502816" y="2657241"/>
            <a:ext cx="841536" cy="1099238"/>
            <a:chOff x="359321" y="3013770"/>
            <a:chExt cx="864000" cy="936000"/>
          </a:xfrm>
        </p:grpSpPr>
        <p:sp>
          <p:nvSpPr>
            <p:cNvPr id="266" name="Google Shape;266;p14"/>
            <p:cNvSpPr/>
            <p:nvPr/>
          </p:nvSpPr>
          <p:spPr>
            <a:xfrm>
              <a:off x="940333" y="3013770"/>
              <a:ext cx="282300" cy="324000"/>
            </a:xfrm>
            <a:prstGeom prst="roundRect">
              <a:avLst>
                <a:gd name="adj" fmla="val 16667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7" name="Google Shape;267;p14"/>
            <p:cNvSpPr/>
            <p:nvPr/>
          </p:nvSpPr>
          <p:spPr>
            <a:xfrm>
              <a:off x="359321" y="3013770"/>
              <a:ext cx="864000" cy="9360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68" name="Google Shape;268;p14"/>
          <p:cNvGrpSpPr/>
          <p:nvPr/>
        </p:nvGrpSpPr>
        <p:grpSpPr>
          <a:xfrm>
            <a:off x="2484616" y="2657241"/>
            <a:ext cx="841536" cy="1099238"/>
            <a:chOff x="359321" y="3013770"/>
            <a:chExt cx="864000" cy="936000"/>
          </a:xfrm>
        </p:grpSpPr>
        <p:sp>
          <p:nvSpPr>
            <p:cNvPr id="269" name="Google Shape;269;p14"/>
            <p:cNvSpPr/>
            <p:nvPr/>
          </p:nvSpPr>
          <p:spPr>
            <a:xfrm>
              <a:off x="940333" y="3013770"/>
              <a:ext cx="282300" cy="324000"/>
            </a:xfrm>
            <a:prstGeom prst="roundRect">
              <a:avLst>
                <a:gd name="adj" fmla="val 16667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0" name="Google Shape;270;p14"/>
            <p:cNvSpPr/>
            <p:nvPr/>
          </p:nvSpPr>
          <p:spPr>
            <a:xfrm>
              <a:off x="359321" y="3013770"/>
              <a:ext cx="864000" cy="9360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71" name="Google Shape;271;p14"/>
          <p:cNvGrpSpPr/>
          <p:nvPr/>
        </p:nvGrpSpPr>
        <p:grpSpPr>
          <a:xfrm>
            <a:off x="3466416" y="2657241"/>
            <a:ext cx="841536" cy="1099238"/>
            <a:chOff x="359321" y="3013770"/>
            <a:chExt cx="864000" cy="936000"/>
          </a:xfrm>
        </p:grpSpPr>
        <p:sp>
          <p:nvSpPr>
            <p:cNvPr id="272" name="Google Shape;272;p14"/>
            <p:cNvSpPr/>
            <p:nvPr/>
          </p:nvSpPr>
          <p:spPr>
            <a:xfrm>
              <a:off x="940333" y="3013770"/>
              <a:ext cx="282300" cy="324000"/>
            </a:xfrm>
            <a:prstGeom prst="roundRect">
              <a:avLst>
                <a:gd name="adj" fmla="val 16667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3" name="Google Shape;273;p14"/>
            <p:cNvSpPr/>
            <p:nvPr/>
          </p:nvSpPr>
          <p:spPr>
            <a:xfrm>
              <a:off x="359321" y="3013770"/>
              <a:ext cx="864000" cy="9360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74" name="Google Shape;274;p14"/>
          <p:cNvGrpSpPr/>
          <p:nvPr/>
        </p:nvGrpSpPr>
        <p:grpSpPr>
          <a:xfrm>
            <a:off x="4448216" y="2657241"/>
            <a:ext cx="841536" cy="1099238"/>
            <a:chOff x="359321" y="3013770"/>
            <a:chExt cx="864000" cy="936000"/>
          </a:xfrm>
        </p:grpSpPr>
        <p:sp>
          <p:nvSpPr>
            <p:cNvPr id="275" name="Google Shape;275;p14"/>
            <p:cNvSpPr/>
            <p:nvPr/>
          </p:nvSpPr>
          <p:spPr>
            <a:xfrm>
              <a:off x="940333" y="3013770"/>
              <a:ext cx="282300" cy="324000"/>
            </a:xfrm>
            <a:prstGeom prst="roundRect">
              <a:avLst>
                <a:gd name="adj" fmla="val 16667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6" name="Google Shape;276;p14"/>
            <p:cNvSpPr/>
            <p:nvPr/>
          </p:nvSpPr>
          <p:spPr>
            <a:xfrm>
              <a:off x="359321" y="3013770"/>
              <a:ext cx="864000" cy="9360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77" name="Google Shape;277;p14"/>
          <p:cNvGrpSpPr/>
          <p:nvPr/>
        </p:nvGrpSpPr>
        <p:grpSpPr>
          <a:xfrm>
            <a:off x="6411816" y="2657241"/>
            <a:ext cx="841536" cy="1099238"/>
            <a:chOff x="359321" y="3013770"/>
            <a:chExt cx="864000" cy="936000"/>
          </a:xfrm>
        </p:grpSpPr>
        <p:sp>
          <p:nvSpPr>
            <p:cNvPr id="278" name="Google Shape;278;p14"/>
            <p:cNvSpPr/>
            <p:nvPr/>
          </p:nvSpPr>
          <p:spPr>
            <a:xfrm>
              <a:off x="940333" y="3013770"/>
              <a:ext cx="282300" cy="324000"/>
            </a:xfrm>
            <a:prstGeom prst="roundRect">
              <a:avLst>
                <a:gd name="adj" fmla="val 16667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9" name="Google Shape;279;p14"/>
            <p:cNvSpPr/>
            <p:nvPr/>
          </p:nvSpPr>
          <p:spPr>
            <a:xfrm>
              <a:off x="359321" y="3013770"/>
              <a:ext cx="864000" cy="9360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80" name="Google Shape;280;p14"/>
          <p:cNvGrpSpPr/>
          <p:nvPr/>
        </p:nvGrpSpPr>
        <p:grpSpPr>
          <a:xfrm>
            <a:off x="5430015" y="2657241"/>
            <a:ext cx="841536" cy="1099238"/>
            <a:chOff x="359321" y="3013770"/>
            <a:chExt cx="864000" cy="936000"/>
          </a:xfrm>
        </p:grpSpPr>
        <p:sp>
          <p:nvSpPr>
            <p:cNvPr id="281" name="Google Shape;281;p14"/>
            <p:cNvSpPr/>
            <p:nvPr/>
          </p:nvSpPr>
          <p:spPr>
            <a:xfrm>
              <a:off x="940333" y="3013770"/>
              <a:ext cx="282300" cy="324000"/>
            </a:xfrm>
            <a:prstGeom prst="roundRect">
              <a:avLst>
                <a:gd name="adj" fmla="val 16667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2" name="Google Shape;282;p14"/>
            <p:cNvSpPr/>
            <p:nvPr/>
          </p:nvSpPr>
          <p:spPr>
            <a:xfrm>
              <a:off x="359321" y="3013770"/>
              <a:ext cx="864000" cy="9360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83" name="Google Shape;283;p14"/>
          <p:cNvGrpSpPr/>
          <p:nvPr/>
        </p:nvGrpSpPr>
        <p:grpSpPr>
          <a:xfrm>
            <a:off x="521016" y="4073725"/>
            <a:ext cx="6732336" cy="1099238"/>
            <a:chOff x="359321" y="3013770"/>
            <a:chExt cx="6912049" cy="936000"/>
          </a:xfrm>
        </p:grpSpPr>
        <p:grpSp>
          <p:nvGrpSpPr>
            <p:cNvPr id="284" name="Google Shape;284;p14"/>
            <p:cNvGrpSpPr/>
            <p:nvPr/>
          </p:nvGrpSpPr>
          <p:grpSpPr>
            <a:xfrm>
              <a:off x="359321" y="3013770"/>
              <a:ext cx="864000" cy="936000"/>
              <a:chOff x="359321" y="3013770"/>
              <a:chExt cx="864000" cy="936000"/>
            </a:xfrm>
          </p:grpSpPr>
          <p:sp>
            <p:nvSpPr>
              <p:cNvPr id="285" name="Google Shape;285;p14"/>
              <p:cNvSpPr/>
              <p:nvPr/>
            </p:nvSpPr>
            <p:spPr>
              <a:xfrm>
                <a:off x="940333" y="3013770"/>
                <a:ext cx="282300" cy="324000"/>
              </a:xfrm>
              <a:prstGeom prst="roundRect">
                <a:avLst>
                  <a:gd name="adj" fmla="val 16667"/>
                </a:avLst>
              </a:prstGeom>
              <a:solidFill>
                <a:srgbClr val="F2F2F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6" name="Google Shape;286;p14"/>
              <p:cNvSpPr/>
              <p:nvPr/>
            </p:nvSpPr>
            <p:spPr>
              <a:xfrm>
                <a:off x="359321" y="3013770"/>
                <a:ext cx="864000" cy="936000"/>
              </a:xfrm>
              <a:prstGeom prst="roundRect">
                <a:avLst>
                  <a:gd name="adj" fmla="val 16667"/>
                </a:avLst>
              </a:prstGeom>
              <a:noFill/>
              <a:ln w="25400" cap="flat" cmpd="sng">
                <a:solidFill>
                  <a:srgbClr val="A5A5A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87" name="Google Shape;287;p14"/>
            <p:cNvGrpSpPr/>
            <p:nvPr/>
          </p:nvGrpSpPr>
          <p:grpSpPr>
            <a:xfrm>
              <a:off x="1367329" y="3013770"/>
              <a:ext cx="864000" cy="936000"/>
              <a:chOff x="359321" y="3013770"/>
              <a:chExt cx="864000" cy="936000"/>
            </a:xfrm>
          </p:grpSpPr>
          <p:sp>
            <p:nvSpPr>
              <p:cNvPr id="288" name="Google Shape;288;p14"/>
              <p:cNvSpPr/>
              <p:nvPr/>
            </p:nvSpPr>
            <p:spPr>
              <a:xfrm>
                <a:off x="940333" y="3013770"/>
                <a:ext cx="282300" cy="324000"/>
              </a:xfrm>
              <a:prstGeom prst="roundRect">
                <a:avLst>
                  <a:gd name="adj" fmla="val 16667"/>
                </a:avLst>
              </a:prstGeom>
              <a:solidFill>
                <a:srgbClr val="F2F2F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9" name="Google Shape;289;p14"/>
              <p:cNvSpPr/>
              <p:nvPr/>
            </p:nvSpPr>
            <p:spPr>
              <a:xfrm>
                <a:off x="359321" y="3013770"/>
                <a:ext cx="864000" cy="936000"/>
              </a:xfrm>
              <a:prstGeom prst="roundRect">
                <a:avLst>
                  <a:gd name="adj" fmla="val 16667"/>
                </a:avLst>
              </a:prstGeom>
              <a:noFill/>
              <a:ln w="25400" cap="flat" cmpd="sng">
                <a:solidFill>
                  <a:srgbClr val="A5A5A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90" name="Google Shape;290;p14"/>
            <p:cNvGrpSpPr/>
            <p:nvPr/>
          </p:nvGrpSpPr>
          <p:grpSpPr>
            <a:xfrm>
              <a:off x="2375337" y="3013770"/>
              <a:ext cx="864000" cy="936000"/>
              <a:chOff x="359321" y="3013770"/>
              <a:chExt cx="864000" cy="936000"/>
            </a:xfrm>
          </p:grpSpPr>
          <p:sp>
            <p:nvSpPr>
              <p:cNvPr id="291" name="Google Shape;291;p14"/>
              <p:cNvSpPr/>
              <p:nvPr/>
            </p:nvSpPr>
            <p:spPr>
              <a:xfrm>
                <a:off x="940333" y="3013770"/>
                <a:ext cx="282300" cy="324000"/>
              </a:xfrm>
              <a:prstGeom prst="roundRect">
                <a:avLst>
                  <a:gd name="adj" fmla="val 16667"/>
                </a:avLst>
              </a:prstGeom>
              <a:solidFill>
                <a:srgbClr val="F2F2F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2" name="Google Shape;292;p14"/>
              <p:cNvSpPr/>
              <p:nvPr/>
            </p:nvSpPr>
            <p:spPr>
              <a:xfrm>
                <a:off x="359321" y="3013770"/>
                <a:ext cx="864000" cy="936000"/>
              </a:xfrm>
              <a:prstGeom prst="roundRect">
                <a:avLst>
                  <a:gd name="adj" fmla="val 16667"/>
                </a:avLst>
              </a:prstGeom>
              <a:noFill/>
              <a:ln w="25400" cap="flat" cmpd="sng">
                <a:solidFill>
                  <a:srgbClr val="A5A5A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93" name="Google Shape;293;p14"/>
            <p:cNvGrpSpPr/>
            <p:nvPr/>
          </p:nvGrpSpPr>
          <p:grpSpPr>
            <a:xfrm>
              <a:off x="3383345" y="3013770"/>
              <a:ext cx="864000" cy="936000"/>
              <a:chOff x="359321" y="3013770"/>
              <a:chExt cx="864000" cy="936000"/>
            </a:xfrm>
          </p:grpSpPr>
          <p:sp>
            <p:nvSpPr>
              <p:cNvPr id="294" name="Google Shape;294;p14"/>
              <p:cNvSpPr/>
              <p:nvPr/>
            </p:nvSpPr>
            <p:spPr>
              <a:xfrm>
                <a:off x="940333" y="3013770"/>
                <a:ext cx="282300" cy="324000"/>
              </a:xfrm>
              <a:prstGeom prst="roundRect">
                <a:avLst>
                  <a:gd name="adj" fmla="val 16667"/>
                </a:avLst>
              </a:prstGeom>
              <a:solidFill>
                <a:srgbClr val="F2F2F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5" name="Google Shape;295;p14"/>
              <p:cNvSpPr/>
              <p:nvPr/>
            </p:nvSpPr>
            <p:spPr>
              <a:xfrm>
                <a:off x="359321" y="3013770"/>
                <a:ext cx="864000" cy="936000"/>
              </a:xfrm>
              <a:prstGeom prst="roundRect">
                <a:avLst>
                  <a:gd name="adj" fmla="val 16667"/>
                </a:avLst>
              </a:prstGeom>
              <a:noFill/>
              <a:ln w="25400" cap="flat" cmpd="sng">
                <a:solidFill>
                  <a:srgbClr val="A5A5A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96" name="Google Shape;296;p14"/>
            <p:cNvGrpSpPr/>
            <p:nvPr/>
          </p:nvGrpSpPr>
          <p:grpSpPr>
            <a:xfrm>
              <a:off x="4391353" y="3013770"/>
              <a:ext cx="864000" cy="936000"/>
              <a:chOff x="359321" y="3013770"/>
              <a:chExt cx="864000" cy="936000"/>
            </a:xfrm>
          </p:grpSpPr>
          <p:sp>
            <p:nvSpPr>
              <p:cNvPr id="297" name="Google Shape;297;p14"/>
              <p:cNvSpPr/>
              <p:nvPr/>
            </p:nvSpPr>
            <p:spPr>
              <a:xfrm>
                <a:off x="940333" y="3013770"/>
                <a:ext cx="282300" cy="324000"/>
              </a:xfrm>
              <a:prstGeom prst="roundRect">
                <a:avLst>
                  <a:gd name="adj" fmla="val 16667"/>
                </a:avLst>
              </a:prstGeom>
              <a:solidFill>
                <a:srgbClr val="F2F2F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8" name="Google Shape;298;p14"/>
              <p:cNvSpPr/>
              <p:nvPr/>
            </p:nvSpPr>
            <p:spPr>
              <a:xfrm>
                <a:off x="359321" y="3013770"/>
                <a:ext cx="864000" cy="936000"/>
              </a:xfrm>
              <a:prstGeom prst="roundRect">
                <a:avLst>
                  <a:gd name="adj" fmla="val 16667"/>
                </a:avLst>
              </a:prstGeom>
              <a:noFill/>
              <a:ln w="25400" cap="flat" cmpd="sng">
                <a:solidFill>
                  <a:srgbClr val="A5A5A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99" name="Google Shape;299;p14"/>
            <p:cNvGrpSpPr/>
            <p:nvPr/>
          </p:nvGrpSpPr>
          <p:grpSpPr>
            <a:xfrm>
              <a:off x="6407370" y="3013770"/>
              <a:ext cx="864000" cy="936000"/>
              <a:chOff x="359321" y="3013770"/>
              <a:chExt cx="864000" cy="936000"/>
            </a:xfrm>
          </p:grpSpPr>
          <p:sp>
            <p:nvSpPr>
              <p:cNvPr id="300" name="Google Shape;300;p14"/>
              <p:cNvSpPr/>
              <p:nvPr/>
            </p:nvSpPr>
            <p:spPr>
              <a:xfrm>
                <a:off x="940333" y="3013770"/>
                <a:ext cx="282300" cy="324000"/>
              </a:xfrm>
              <a:prstGeom prst="roundRect">
                <a:avLst>
                  <a:gd name="adj" fmla="val 16667"/>
                </a:avLst>
              </a:prstGeom>
              <a:solidFill>
                <a:srgbClr val="F2F2F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01" name="Google Shape;301;p14"/>
              <p:cNvSpPr/>
              <p:nvPr/>
            </p:nvSpPr>
            <p:spPr>
              <a:xfrm>
                <a:off x="359321" y="3013770"/>
                <a:ext cx="864000" cy="936000"/>
              </a:xfrm>
              <a:prstGeom prst="roundRect">
                <a:avLst>
                  <a:gd name="adj" fmla="val 16667"/>
                </a:avLst>
              </a:prstGeom>
              <a:noFill/>
              <a:ln w="25400" cap="flat" cmpd="sng">
                <a:solidFill>
                  <a:srgbClr val="A5A5A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02" name="Google Shape;302;p14"/>
            <p:cNvGrpSpPr/>
            <p:nvPr/>
          </p:nvGrpSpPr>
          <p:grpSpPr>
            <a:xfrm>
              <a:off x="5399361" y="3013770"/>
              <a:ext cx="864000" cy="936000"/>
              <a:chOff x="359321" y="3013770"/>
              <a:chExt cx="864000" cy="936000"/>
            </a:xfrm>
          </p:grpSpPr>
          <p:sp>
            <p:nvSpPr>
              <p:cNvPr id="303" name="Google Shape;303;p14"/>
              <p:cNvSpPr/>
              <p:nvPr/>
            </p:nvSpPr>
            <p:spPr>
              <a:xfrm>
                <a:off x="940333" y="3013770"/>
                <a:ext cx="282300" cy="324000"/>
              </a:xfrm>
              <a:prstGeom prst="roundRect">
                <a:avLst>
                  <a:gd name="adj" fmla="val 16667"/>
                </a:avLst>
              </a:prstGeom>
              <a:solidFill>
                <a:srgbClr val="F2F2F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04" name="Google Shape;304;p14"/>
              <p:cNvSpPr/>
              <p:nvPr/>
            </p:nvSpPr>
            <p:spPr>
              <a:xfrm>
                <a:off x="359321" y="3013770"/>
                <a:ext cx="864000" cy="936000"/>
              </a:xfrm>
              <a:prstGeom prst="roundRect">
                <a:avLst>
                  <a:gd name="adj" fmla="val 16667"/>
                </a:avLst>
              </a:prstGeom>
              <a:noFill/>
              <a:ln w="25400" cap="flat" cmpd="sng">
                <a:solidFill>
                  <a:srgbClr val="A5A5A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305" name="Google Shape;305;p14"/>
          <p:cNvGrpSpPr/>
          <p:nvPr/>
        </p:nvGrpSpPr>
        <p:grpSpPr>
          <a:xfrm>
            <a:off x="521016" y="5490208"/>
            <a:ext cx="6732336" cy="1099238"/>
            <a:chOff x="359321" y="3013770"/>
            <a:chExt cx="6912049" cy="936000"/>
          </a:xfrm>
        </p:grpSpPr>
        <p:grpSp>
          <p:nvGrpSpPr>
            <p:cNvPr id="306" name="Google Shape;306;p14"/>
            <p:cNvGrpSpPr/>
            <p:nvPr/>
          </p:nvGrpSpPr>
          <p:grpSpPr>
            <a:xfrm>
              <a:off x="359321" y="3013770"/>
              <a:ext cx="864000" cy="936000"/>
              <a:chOff x="359321" y="3013770"/>
              <a:chExt cx="864000" cy="936000"/>
            </a:xfrm>
          </p:grpSpPr>
          <p:sp>
            <p:nvSpPr>
              <p:cNvPr id="307" name="Google Shape;307;p14"/>
              <p:cNvSpPr/>
              <p:nvPr/>
            </p:nvSpPr>
            <p:spPr>
              <a:xfrm>
                <a:off x="940333" y="3013770"/>
                <a:ext cx="282300" cy="324000"/>
              </a:xfrm>
              <a:prstGeom prst="roundRect">
                <a:avLst>
                  <a:gd name="adj" fmla="val 16667"/>
                </a:avLst>
              </a:prstGeom>
              <a:solidFill>
                <a:srgbClr val="F2F2F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08" name="Google Shape;308;p14"/>
              <p:cNvSpPr/>
              <p:nvPr/>
            </p:nvSpPr>
            <p:spPr>
              <a:xfrm>
                <a:off x="359321" y="3013770"/>
                <a:ext cx="864000" cy="936000"/>
              </a:xfrm>
              <a:prstGeom prst="roundRect">
                <a:avLst>
                  <a:gd name="adj" fmla="val 16667"/>
                </a:avLst>
              </a:prstGeom>
              <a:noFill/>
              <a:ln w="25400" cap="flat" cmpd="sng">
                <a:solidFill>
                  <a:srgbClr val="A5A5A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09" name="Google Shape;309;p14"/>
            <p:cNvGrpSpPr/>
            <p:nvPr/>
          </p:nvGrpSpPr>
          <p:grpSpPr>
            <a:xfrm>
              <a:off x="1367329" y="3013770"/>
              <a:ext cx="864000" cy="936000"/>
              <a:chOff x="359321" y="3013770"/>
              <a:chExt cx="864000" cy="936000"/>
            </a:xfrm>
          </p:grpSpPr>
          <p:sp>
            <p:nvSpPr>
              <p:cNvPr id="310" name="Google Shape;310;p14"/>
              <p:cNvSpPr/>
              <p:nvPr/>
            </p:nvSpPr>
            <p:spPr>
              <a:xfrm>
                <a:off x="940333" y="3013770"/>
                <a:ext cx="282300" cy="324000"/>
              </a:xfrm>
              <a:prstGeom prst="roundRect">
                <a:avLst>
                  <a:gd name="adj" fmla="val 16667"/>
                </a:avLst>
              </a:prstGeom>
              <a:solidFill>
                <a:srgbClr val="F2F2F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1" name="Google Shape;311;p14"/>
              <p:cNvSpPr/>
              <p:nvPr/>
            </p:nvSpPr>
            <p:spPr>
              <a:xfrm>
                <a:off x="359321" y="3013770"/>
                <a:ext cx="864000" cy="936000"/>
              </a:xfrm>
              <a:prstGeom prst="roundRect">
                <a:avLst>
                  <a:gd name="adj" fmla="val 16667"/>
                </a:avLst>
              </a:prstGeom>
              <a:noFill/>
              <a:ln w="25400" cap="flat" cmpd="sng">
                <a:solidFill>
                  <a:srgbClr val="A5A5A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12" name="Google Shape;312;p14"/>
            <p:cNvGrpSpPr/>
            <p:nvPr/>
          </p:nvGrpSpPr>
          <p:grpSpPr>
            <a:xfrm>
              <a:off x="2375337" y="3013770"/>
              <a:ext cx="864000" cy="936000"/>
              <a:chOff x="359321" y="3013770"/>
              <a:chExt cx="864000" cy="936000"/>
            </a:xfrm>
          </p:grpSpPr>
          <p:sp>
            <p:nvSpPr>
              <p:cNvPr id="313" name="Google Shape;313;p14"/>
              <p:cNvSpPr/>
              <p:nvPr/>
            </p:nvSpPr>
            <p:spPr>
              <a:xfrm>
                <a:off x="940333" y="3013770"/>
                <a:ext cx="282300" cy="324000"/>
              </a:xfrm>
              <a:prstGeom prst="roundRect">
                <a:avLst>
                  <a:gd name="adj" fmla="val 16667"/>
                </a:avLst>
              </a:prstGeom>
              <a:solidFill>
                <a:srgbClr val="F2F2F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4" name="Google Shape;314;p14"/>
              <p:cNvSpPr/>
              <p:nvPr/>
            </p:nvSpPr>
            <p:spPr>
              <a:xfrm>
                <a:off x="359321" y="3013770"/>
                <a:ext cx="864000" cy="936000"/>
              </a:xfrm>
              <a:prstGeom prst="roundRect">
                <a:avLst>
                  <a:gd name="adj" fmla="val 16667"/>
                </a:avLst>
              </a:prstGeom>
              <a:noFill/>
              <a:ln w="25400" cap="flat" cmpd="sng">
                <a:solidFill>
                  <a:srgbClr val="A5A5A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15" name="Google Shape;315;p14"/>
            <p:cNvGrpSpPr/>
            <p:nvPr/>
          </p:nvGrpSpPr>
          <p:grpSpPr>
            <a:xfrm>
              <a:off x="3383345" y="3013770"/>
              <a:ext cx="864000" cy="936000"/>
              <a:chOff x="359321" y="3013770"/>
              <a:chExt cx="864000" cy="936000"/>
            </a:xfrm>
          </p:grpSpPr>
          <p:sp>
            <p:nvSpPr>
              <p:cNvPr id="316" name="Google Shape;316;p14"/>
              <p:cNvSpPr/>
              <p:nvPr/>
            </p:nvSpPr>
            <p:spPr>
              <a:xfrm>
                <a:off x="940333" y="3013770"/>
                <a:ext cx="282300" cy="324000"/>
              </a:xfrm>
              <a:prstGeom prst="roundRect">
                <a:avLst>
                  <a:gd name="adj" fmla="val 16667"/>
                </a:avLst>
              </a:prstGeom>
              <a:solidFill>
                <a:srgbClr val="F2F2F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7" name="Google Shape;317;p14"/>
              <p:cNvSpPr/>
              <p:nvPr/>
            </p:nvSpPr>
            <p:spPr>
              <a:xfrm>
                <a:off x="359321" y="3013770"/>
                <a:ext cx="864000" cy="936000"/>
              </a:xfrm>
              <a:prstGeom prst="roundRect">
                <a:avLst>
                  <a:gd name="adj" fmla="val 16667"/>
                </a:avLst>
              </a:prstGeom>
              <a:noFill/>
              <a:ln w="25400" cap="flat" cmpd="sng">
                <a:solidFill>
                  <a:srgbClr val="A5A5A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18" name="Google Shape;318;p14"/>
            <p:cNvGrpSpPr/>
            <p:nvPr/>
          </p:nvGrpSpPr>
          <p:grpSpPr>
            <a:xfrm>
              <a:off x="4391353" y="3013770"/>
              <a:ext cx="864000" cy="936000"/>
              <a:chOff x="359321" y="3013770"/>
              <a:chExt cx="864000" cy="936000"/>
            </a:xfrm>
          </p:grpSpPr>
          <p:sp>
            <p:nvSpPr>
              <p:cNvPr id="319" name="Google Shape;319;p14"/>
              <p:cNvSpPr/>
              <p:nvPr/>
            </p:nvSpPr>
            <p:spPr>
              <a:xfrm>
                <a:off x="940333" y="3013770"/>
                <a:ext cx="282300" cy="324000"/>
              </a:xfrm>
              <a:prstGeom prst="roundRect">
                <a:avLst>
                  <a:gd name="adj" fmla="val 16667"/>
                </a:avLst>
              </a:prstGeom>
              <a:solidFill>
                <a:srgbClr val="F2F2F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20" name="Google Shape;320;p14"/>
              <p:cNvSpPr/>
              <p:nvPr/>
            </p:nvSpPr>
            <p:spPr>
              <a:xfrm>
                <a:off x="359321" y="3013770"/>
                <a:ext cx="864000" cy="936000"/>
              </a:xfrm>
              <a:prstGeom prst="roundRect">
                <a:avLst>
                  <a:gd name="adj" fmla="val 16667"/>
                </a:avLst>
              </a:prstGeom>
              <a:noFill/>
              <a:ln w="25400" cap="flat" cmpd="sng">
                <a:solidFill>
                  <a:srgbClr val="A5A5A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21" name="Google Shape;321;p14"/>
            <p:cNvGrpSpPr/>
            <p:nvPr/>
          </p:nvGrpSpPr>
          <p:grpSpPr>
            <a:xfrm>
              <a:off x="6407370" y="3013770"/>
              <a:ext cx="864000" cy="936000"/>
              <a:chOff x="359321" y="3013770"/>
              <a:chExt cx="864000" cy="936000"/>
            </a:xfrm>
          </p:grpSpPr>
          <p:sp>
            <p:nvSpPr>
              <p:cNvPr id="322" name="Google Shape;322;p14"/>
              <p:cNvSpPr/>
              <p:nvPr/>
            </p:nvSpPr>
            <p:spPr>
              <a:xfrm>
                <a:off x="940333" y="3013770"/>
                <a:ext cx="282300" cy="324000"/>
              </a:xfrm>
              <a:prstGeom prst="roundRect">
                <a:avLst>
                  <a:gd name="adj" fmla="val 16667"/>
                </a:avLst>
              </a:prstGeom>
              <a:solidFill>
                <a:srgbClr val="F2F2F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23" name="Google Shape;323;p14"/>
              <p:cNvSpPr/>
              <p:nvPr/>
            </p:nvSpPr>
            <p:spPr>
              <a:xfrm>
                <a:off x="359321" y="3013770"/>
                <a:ext cx="864000" cy="936000"/>
              </a:xfrm>
              <a:prstGeom prst="roundRect">
                <a:avLst>
                  <a:gd name="adj" fmla="val 16667"/>
                </a:avLst>
              </a:prstGeom>
              <a:noFill/>
              <a:ln w="25400" cap="flat" cmpd="sng">
                <a:solidFill>
                  <a:srgbClr val="A5A5A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24" name="Google Shape;324;p14"/>
            <p:cNvGrpSpPr/>
            <p:nvPr/>
          </p:nvGrpSpPr>
          <p:grpSpPr>
            <a:xfrm>
              <a:off x="5399361" y="3013770"/>
              <a:ext cx="864000" cy="936000"/>
              <a:chOff x="359321" y="3013770"/>
              <a:chExt cx="864000" cy="936000"/>
            </a:xfrm>
          </p:grpSpPr>
          <p:sp>
            <p:nvSpPr>
              <p:cNvPr id="325" name="Google Shape;325;p14"/>
              <p:cNvSpPr/>
              <p:nvPr/>
            </p:nvSpPr>
            <p:spPr>
              <a:xfrm>
                <a:off x="940333" y="3013770"/>
                <a:ext cx="282300" cy="324000"/>
              </a:xfrm>
              <a:prstGeom prst="roundRect">
                <a:avLst>
                  <a:gd name="adj" fmla="val 16667"/>
                </a:avLst>
              </a:prstGeom>
              <a:solidFill>
                <a:srgbClr val="F2F2F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26" name="Google Shape;326;p14"/>
              <p:cNvSpPr/>
              <p:nvPr/>
            </p:nvSpPr>
            <p:spPr>
              <a:xfrm>
                <a:off x="359321" y="3013770"/>
                <a:ext cx="864000" cy="936000"/>
              </a:xfrm>
              <a:prstGeom prst="roundRect">
                <a:avLst>
                  <a:gd name="adj" fmla="val 16667"/>
                </a:avLst>
              </a:prstGeom>
              <a:noFill/>
              <a:ln w="25400" cap="flat" cmpd="sng">
                <a:solidFill>
                  <a:srgbClr val="A5A5A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327" name="Google Shape;327;p14"/>
          <p:cNvGrpSpPr/>
          <p:nvPr/>
        </p:nvGrpSpPr>
        <p:grpSpPr>
          <a:xfrm>
            <a:off x="521016" y="6906692"/>
            <a:ext cx="6732336" cy="1099238"/>
            <a:chOff x="359321" y="3013770"/>
            <a:chExt cx="6912049" cy="936000"/>
          </a:xfrm>
        </p:grpSpPr>
        <p:grpSp>
          <p:nvGrpSpPr>
            <p:cNvPr id="328" name="Google Shape;328;p14"/>
            <p:cNvGrpSpPr/>
            <p:nvPr/>
          </p:nvGrpSpPr>
          <p:grpSpPr>
            <a:xfrm>
              <a:off x="359321" y="3013770"/>
              <a:ext cx="864000" cy="936000"/>
              <a:chOff x="359321" y="3013770"/>
              <a:chExt cx="864000" cy="936000"/>
            </a:xfrm>
          </p:grpSpPr>
          <p:sp>
            <p:nvSpPr>
              <p:cNvPr id="329" name="Google Shape;329;p14"/>
              <p:cNvSpPr/>
              <p:nvPr/>
            </p:nvSpPr>
            <p:spPr>
              <a:xfrm>
                <a:off x="940333" y="3013770"/>
                <a:ext cx="282300" cy="324000"/>
              </a:xfrm>
              <a:prstGeom prst="roundRect">
                <a:avLst>
                  <a:gd name="adj" fmla="val 16667"/>
                </a:avLst>
              </a:prstGeom>
              <a:solidFill>
                <a:srgbClr val="F2F2F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30" name="Google Shape;330;p14"/>
              <p:cNvSpPr/>
              <p:nvPr/>
            </p:nvSpPr>
            <p:spPr>
              <a:xfrm>
                <a:off x="359321" y="3013770"/>
                <a:ext cx="864000" cy="936000"/>
              </a:xfrm>
              <a:prstGeom prst="roundRect">
                <a:avLst>
                  <a:gd name="adj" fmla="val 16667"/>
                </a:avLst>
              </a:prstGeom>
              <a:noFill/>
              <a:ln w="25400" cap="flat" cmpd="sng">
                <a:solidFill>
                  <a:srgbClr val="A5A5A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31" name="Google Shape;331;p14"/>
            <p:cNvGrpSpPr/>
            <p:nvPr/>
          </p:nvGrpSpPr>
          <p:grpSpPr>
            <a:xfrm>
              <a:off x="1367329" y="3013770"/>
              <a:ext cx="864000" cy="936000"/>
              <a:chOff x="359321" y="3013770"/>
              <a:chExt cx="864000" cy="936000"/>
            </a:xfrm>
          </p:grpSpPr>
          <p:sp>
            <p:nvSpPr>
              <p:cNvPr id="332" name="Google Shape;332;p14"/>
              <p:cNvSpPr/>
              <p:nvPr/>
            </p:nvSpPr>
            <p:spPr>
              <a:xfrm>
                <a:off x="940333" y="3013770"/>
                <a:ext cx="282300" cy="324000"/>
              </a:xfrm>
              <a:prstGeom prst="roundRect">
                <a:avLst>
                  <a:gd name="adj" fmla="val 16667"/>
                </a:avLst>
              </a:prstGeom>
              <a:solidFill>
                <a:srgbClr val="F2F2F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33" name="Google Shape;333;p14"/>
              <p:cNvSpPr/>
              <p:nvPr/>
            </p:nvSpPr>
            <p:spPr>
              <a:xfrm>
                <a:off x="359321" y="3013770"/>
                <a:ext cx="864000" cy="936000"/>
              </a:xfrm>
              <a:prstGeom prst="roundRect">
                <a:avLst>
                  <a:gd name="adj" fmla="val 16667"/>
                </a:avLst>
              </a:prstGeom>
              <a:noFill/>
              <a:ln w="25400" cap="flat" cmpd="sng">
                <a:solidFill>
                  <a:srgbClr val="A5A5A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34" name="Google Shape;334;p14"/>
            <p:cNvGrpSpPr/>
            <p:nvPr/>
          </p:nvGrpSpPr>
          <p:grpSpPr>
            <a:xfrm>
              <a:off x="2375337" y="3013770"/>
              <a:ext cx="864000" cy="936000"/>
              <a:chOff x="359321" y="3013770"/>
              <a:chExt cx="864000" cy="936000"/>
            </a:xfrm>
          </p:grpSpPr>
          <p:sp>
            <p:nvSpPr>
              <p:cNvPr id="335" name="Google Shape;335;p14"/>
              <p:cNvSpPr/>
              <p:nvPr/>
            </p:nvSpPr>
            <p:spPr>
              <a:xfrm>
                <a:off x="940333" y="3013770"/>
                <a:ext cx="282300" cy="324000"/>
              </a:xfrm>
              <a:prstGeom prst="roundRect">
                <a:avLst>
                  <a:gd name="adj" fmla="val 16667"/>
                </a:avLst>
              </a:prstGeom>
              <a:solidFill>
                <a:srgbClr val="F2F2F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36" name="Google Shape;336;p14"/>
              <p:cNvSpPr/>
              <p:nvPr/>
            </p:nvSpPr>
            <p:spPr>
              <a:xfrm>
                <a:off x="359321" y="3013770"/>
                <a:ext cx="864000" cy="936000"/>
              </a:xfrm>
              <a:prstGeom prst="roundRect">
                <a:avLst>
                  <a:gd name="adj" fmla="val 16667"/>
                </a:avLst>
              </a:prstGeom>
              <a:noFill/>
              <a:ln w="25400" cap="flat" cmpd="sng">
                <a:solidFill>
                  <a:srgbClr val="A5A5A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37" name="Google Shape;337;p14"/>
            <p:cNvGrpSpPr/>
            <p:nvPr/>
          </p:nvGrpSpPr>
          <p:grpSpPr>
            <a:xfrm>
              <a:off x="3383345" y="3013770"/>
              <a:ext cx="864000" cy="936000"/>
              <a:chOff x="359321" y="3013770"/>
              <a:chExt cx="864000" cy="936000"/>
            </a:xfrm>
          </p:grpSpPr>
          <p:sp>
            <p:nvSpPr>
              <p:cNvPr id="338" name="Google Shape;338;p14"/>
              <p:cNvSpPr/>
              <p:nvPr/>
            </p:nvSpPr>
            <p:spPr>
              <a:xfrm>
                <a:off x="940333" y="3013770"/>
                <a:ext cx="282300" cy="324000"/>
              </a:xfrm>
              <a:prstGeom prst="roundRect">
                <a:avLst>
                  <a:gd name="adj" fmla="val 16667"/>
                </a:avLst>
              </a:prstGeom>
              <a:solidFill>
                <a:srgbClr val="F2F2F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39" name="Google Shape;339;p14"/>
              <p:cNvSpPr/>
              <p:nvPr/>
            </p:nvSpPr>
            <p:spPr>
              <a:xfrm>
                <a:off x="359321" y="3013770"/>
                <a:ext cx="864000" cy="936000"/>
              </a:xfrm>
              <a:prstGeom prst="roundRect">
                <a:avLst>
                  <a:gd name="adj" fmla="val 16667"/>
                </a:avLst>
              </a:prstGeom>
              <a:noFill/>
              <a:ln w="25400" cap="flat" cmpd="sng">
                <a:solidFill>
                  <a:srgbClr val="A5A5A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40" name="Google Shape;340;p14"/>
            <p:cNvGrpSpPr/>
            <p:nvPr/>
          </p:nvGrpSpPr>
          <p:grpSpPr>
            <a:xfrm>
              <a:off x="4391353" y="3013770"/>
              <a:ext cx="864000" cy="936000"/>
              <a:chOff x="359321" y="3013770"/>
              <a:chExt cx="864000" cy="936000"/>
            </a:xfrm>
          </p:grpSpPr>
          <p:sp>
            <p:nvSpPr>
              <p:cNvPr id="341" name="Google Shape;341;p14"/>
              <p:cNvSpPr/>
              <p:nvPr/>
            </p:nvSpPr>
            <p:spPr>
              <a:xfrm>
                <a:off x="940333" y="3013770"/>
                <a:ext cx="282300" cy="324000"/>
              </a:xfrm>
              <a:prstGeom prst="roundRect">
                <a:avLst>
                  <a:gd name="adj" fmla="val 16667"/>
                </a:avLst>
              </a:prstGeom>
              <a:solidFill>
                <a:srgbClr val="F2F2F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2" name="Google Shape;342;p14"/>
              <p:cNvSpPr/>
              <p:nvPr/>
            </p:nvSpPr>
            <p:spPr>
              <a:xfrm>
                <a:off x="359321" y="3013770"/>
                <a:ext cx="864000" cy="936000"/>
              </a:xfrm>
              <a:prstGeom prst="roundRect">
                <a:avLst>
                  <a:gd name="adj" fmla="val 16667"/>
                </a:avLst>
              </a:prstGeom>
              <a:noFill/>
              <a:ln w="25400" cap="flat" cmpd="sng">
                <a:solidFill>
                  <a:srgbClr val="A5A5A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43" name="Google Shape;343;p14"/>
            <p:cNvGrpSpPr/>
            <p:nvPr/>
          </p:nvGrpSpPr>
          <p:grpSpPr>
            <a:xfrm>
              <a:off x="6407370" y="3013770"/>
              <a:ext cx="864000" cy="936000"/>
              <a:chOff x="359321" y="3013770"/>
              <a:chExt cx="864000" cy="936000"/>
            </a:xfrm>
          </p:grpSpPr>
          <p:sp>
            <p:nvSpPr>
              <p:cNvPr id="344" name="Google Shape;344;p14"/>
              <p:cNvSpPr/>
              <p:nvPr/>
            </p:nvSpPr>
            <p:spPr>
              <a:xfrm>
                <a:off x="940333" y="3013770"/>
                <a:ext cx="282300" cy="324000"/>
              </a:xfrm>
              <a:prstGeom prst="roundRect">
                <a:avLst>
                  <a:gd name="adj" fmla="val 16667"/>
                </a:avLst>
              </a:prstGeom>
              <a:solidFill>
                <a:srgbClr val="F2F2F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5" name="Google Shape;345;p14"/>
              <p:cNvSpPr/>
              <p:nvPr/>
            </p:nvSpPr>
            <p:spPr>
              <a:xfrm>
                <a:off x="359321" y="3013770"/>
                <a:ext cx="864000" cy="936000"/>
              </a:xfrm>
              <a:prstGeom prst="roundRect">
                <a:avLst>
                  <a:gd name="adj" fmla="val 16667"/>
                </a:avLst>
              </a:prstGeom>
              <a:noFill/>
              <a:ln w="25400" cap="flat" cmpd="sng">
                <a:solidFill>
                  <a:srgbClr val="A5A5A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46" name="Google Shape;346;p14"/>
            <p:cNvGrpSpPr/>
            <p:nvPr/>
          </p:nvGrpSpPr>
          <p:grpSpPr>
            <a:xfrm>
              <a:off x="5399361" y="3013770"/>
              <a:ext cx="864000" cy="936000"/>
              <a:chOff x="359321" y="3013770"/>
              <a:chExt cx="864000" cy="936000"/>
            </a:xfrm>
          </p:grpSpPr>
          <p:sp>
            <p:nvSpPr>
              <p:cNvPr id="347" name="Google Shape;347;p14"/>
              <p:cNvSpPr/>
              <p:nvPr/>
            </p:nvSpPr>
            <p:spPr>
              <a:xfrm>
                <a:off x="940333" y="3013770"/>
                <a:ext cx="282300" cy="324000"/>
              </a:xfrm>
              <a:prstGeom prst="roundRect">
                <a:avLst>
                  <a:gd name="adj" fmla="val 16667"/>
                </a:avLst>
              </a:prstGeom>
              <a:solidFill>
                <a:srgbClr val="F2F2F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8" name="Google Shape;348;p14"/>
              <p:cNvSpPr/>
              <p:nvPr/>
            </p:nvSpPr>
            <p:spPr>
              <a:xfrm>
                <a:off x="359321" y="3013770"/>
                <a:ext cx="864000" cy="936000"/>
              </a:xfrm>
              <a:prstGeom prst="roundRect">
                <a:avLst>
                  <a:gd name="adj" fmla="val 16667"/>
                </a:avLst>
              </a:prstGeom>
              <a:noFill/>
              <a:ln w="25400" cap="flat" cmpd="sng">
                <a:solidFill>
                  <a:srgbClr val="A5A5A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349" name="Google Shape;349;p14"/>
          <p:cNvGrpSpPr/>
          <p:nvPr/>
        </p:nvGrpSpPr>
        <p:grpSpPr>
          <a:xfrm>
            <a:off x="521016" y="8323176"/>
            <a:ext cx="6732336" cy="1099238"/>
            <a:chOff x="359321" y="3013770"/>
            <a:chExt cx="6912049" cy="936000"/>
          </a:xfrm>
        </p:grpSpPr>
        <p:grpSp>
          <p:nvGrpSpPr>
            <p:cNvPr id="350" name="Google Shape;350;p14"/>
            <p:cNvGrpSpPr/>
            <p:nvPr/>
          </p:nvGrpSpPr>
          <p:grpSpPr>
            <a:xfrm>
              <a:off x="359321" y="3013770"/>
              <a:ext cx="864000" cy="936000"/>
              <a:chOff x="359321" y="3013770"/>
              <a:chExt cx="864000" cy="936000"/>
            </a:xfrm>
          </p:grpSpPr>
          <p:sp>
            <p:nvSpPr>
              <p:cNvPr id="351" name="Google Shape;351;p14"/>
              <p:cNvSpPr/>
              <p:nvPr/>
            </p:nvSpPr>
            <p:spPr>
              <a:xfrm>
                <a:off x="940333" y="3013770"/>
                <a:ext cx="282300" cy="324000"/>
              </a:xfrm>
              <a:prstGeom prst="roundRect">
                <a:avLst>
                  <a:gd name="adj" fmla="val 16667"/>
                </a:avLst>
              </a:prstGeom>
              <a:solidFill>
                <a:srgbClr val="F2F2F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2" name="Google Shape;352;p14"/>
              <p:cNvSpPr/>
              <p:nvPr/>
            </p:nvSpPr>
            <p:spPr>
              <a:xfrm>
                <a:off x="359321" y="3013770"/>
                <a:ext cx="864000" cy="936000"/>
              </a:xfrm>
              <a:prstGeom prst="roundRect">
                <a:avLst>
                  <a:gd name="adj" fmla="val 16667"/>
                </a:avLst>
              </a:prstGeom>
              <a:noFill/>
              <a:ln w="25400" cap="flat" cmpd="sng">
                <a:solidFill>
                  <a:srgbClr val="A5A5A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53" name="Google Shape;353;p14"/>
            <p:cNvGrpSpPr/>
            <p:nvPr/>
          </p:nvGrpSpPr>
          <p:grpSpPr>
            <a:xfrm>
              <a:off x="1367329" y="3013770"/>
              <a:ext cx="864000" cy="936000"/>
              <a:chOff x="359321" y="3013770"/>
              <a:chExt cx="864000" cy="936000"/>
            </a:xfrm>
          </p:grpSpPr>
          <p:sp>
            <p:nvSpPr>
              <p:cNvPr id="354" name="Google Shape;354;p14"/>
              <p:cNvSpPr/>
              <p:nvPr/>
            </p:nvSpPr>
            <p:spPr>
              <a:xfrm>
                <a:off x="940333" y="3013770"/>
                <a:ext cx="282300" cy="324000"/>
              </a:xfrm>
              <a:prstGeom prst="roundRect">
                <a:avLst>
                  <a:gd name="adj" fmla="val 16667"/>
                </a:avLst>
              </a:prstGeom>
              <a:solidFill>
                <a:srgbClr val="F2F2F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5" name="Google Shape;355;p14"/>
              <p:cNvSpPr/>
              <p:nvPr/>
            </p:nvSpPr>
            <p:spPr>
              <a:xfrm>
                <a:off x="359321" y="3013770"/>
                <a:ext cx="864000" cy="936000"/>
              </a:xfrm>
              <a:prstGeom prst="roundRect">
                <a:avLst>
                  <a:gd name="adj" fmla="val 16667"/>
                </a:avLst>
              </a:prstGeom>
              <a:noFill/>
              <a:ln w="25400" cap="flat" cmpd="sng">
                <a:solidFill>
                  <a:srgbClr val="A5A5A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56" name="Google Shape;356;p14"/>
            <p:cNvGrpSpPr/>
            <p:nvPr/>
          </p:nvGrpSpPr>
          <p:grpSpPr>
            <a:xfrm>
              <a:off x="2375337" y="3013770"/>
              <a:ext cx="864000" cy="936000"/>
              <a:chOff x="359321" y="3013770"/>
              <a:chExt cx="864000" cy="936000"/>
            </a:xfrm>
          </p:grpSpPr>
          <p:sp>
            <p:nvSpPr>
              <p:cNvPr id="357" name="Google Shape;357;p14"/>
              <p:cNvSpPr/>
              <p:nvPr/>
            </p:nvSpPr>
            <p:spPr>
              <a:xfrm>
                <a:off x="940333" y="3013770"/>
                <a:ext cx="282300" cy="324000"/>
              </a:xfrm>
              <a:prstGeom prst="roundRect">
                <a:avLst>
                  <a:gd name="adj" fmla="val 16667"/>
                </a:avLst>
              </a:prstGeom>
              <a:solidFill>
                <a:srgbClr val="F2F2F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8" name="Google Shape;358;p14"/>
              <p:cNvSpPr/>
              <p:nvPr/>
            </p:nvSpPr>
            <p:spPr>
              <a:xfrm>
                <a:off x="359321" y="3013770"/>
                <a:ext cx="864000" cy="936000"/>
              </a:xfrm>
              <a:prstGeom prst="roundRect">
                <a:avLst>
                  <a:gd name="adj" fmla="val 16667"/>
                </a:avLst>
              </a:prstGeom>
              <a:noFill/>
              <a:ln w="25400" cap="flat" cmpd="sng">
                <a:solidFill>
                  <a:srgbClr val="A5A5A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59" name="Google Shape;359;p14"/>
            <p:cNvGrpSpPr/>
            <p:nvPr/>
          </p:nvGrpSpPr>
          <p:grpSpPr>
            <a:xfrm>
              <a:off x="3383345" y="3013770"/>
              <a:ext cx="864000" cy="936000"/>
              <a:chOff x="359321" y="3013770"/>
              <a:chExt cx="864000" cy="936000"/>
            </a:xfrm>
          </p:grpSpPr>
          <p:sp>
            <p:nvSpPr>
              <p:cNvPr id="360" name="Google Shape;360;p14"/>
              <p:cNvSpPr/>
              <p:nvPr/>
            </p:nvSpPr>
            <p:spPr>
              <a:xfrm>
                <a:off x="940333" y="3013770"/>
                <a:ext cx="282300" cy="324000"/>
              </a:xfrm>
              <a:prstGeom prst="roundRect">
                <a:avLst>
                  <a:gd name="adj" fmla="val 16667"/>
                </a:avLst>
              </a:prstGeom>
              <a:solidFill>
                <a:srgbClr val="F2F2F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1" name="Google Shape;361;p14"/>
              <p:cNvSpPr/>
              <p:nvPr/>
            </p:nvSpPr>
            <p:spPr>
              <a:xfrm>
                <a:off x="359321" y="3013770"/>
                <a:ext cx="864000" cy="936000"/>
              </a:xfrm>
              <a:prstGeom prst="roundRect">
                <a:avLst>
                  <a:gd name="adj" fmla="val 16667"/>
                </a:avLst>
              </a:prstGeom>
              <a:noFill/>
              <a:ln w="25400" cap="flat" cmpd="sng">
                <a:solidFill>
                  <a:srgbClr val="A5A5A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62" name="Google Shape;362;p14"/>
            <p:cNvGrpSpPr/>
            <p:nvPr/>
          </p:nvGrpSpPr>
          <p:grpSpPr>
            <a:xfrm>
              <a:off x="4391353" y="3013770"/>
              <a:ext cx="864000" cy="936000"/>
              <a:chOff x="359321" y="3013770"/>
              <a:chExt cx="864000" cy="936000"/>
            </a:xfrm>
          </p:grpSpPr>
          <p:sp>
            <p:nvSpPr>
              <p:cNvPr id="363" name="Google Shape;363;p14"/>
              <p:cNvSpPr/>
              <p:nvPr/>
            </p:nvSpPr>
            <p:spPr>
              <a:xfrm>
                <a:off x="940333" y="3013770"/>
                <a:ext cx="282300" cy="324000"/>
              </a:xfrm>
              <a:prstGeom prst="roundRect">
                <a:avLst>
                  <a:gd name="adj" fmla="val 16667"/>
                </a:avLst>
              </a:prstGeom>
              <a:solidFill>
                <a:srgbClr val="F2F2F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4" name="Google Shape;364;p14"/>
              <p:cNvSpPr/>
              <p:nvPr/>
            </p:nvSpPr>
            <p:spPr>
              <a:xfrm>
                <a:off x="359321" y="3013770"/>
                <a:ext cx="864000" cy="936000"/>
              </a:xfrm>
              <a:prstGeom prst="roundRect">
                <a:avLst>
                  <a:gd name="adj" fmla="val 16667"/>
                </a:avLst>
              </a:prstGeom>
              <a:noFill/>
              <a:ln w="25400" cap="flat" cmpd="sng">
                <a:solidFill>
                  <a:srgbClr val="A5A5A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65" name="Google Shape;365;p14"/>
            <p:cNvGrpSpPr/>
            <p:nvPr/>
          </p:nvGrpSpPr>
          <p:grpSpPr>
            <a:xfrm>
              <a:off x="6407370" y="3013770"/>
              <a:ext cx="864000" cy="936000"/>
              <a:chOff x="359321" y="3013770"/>
              <a:chExt cx="864000" cy="936000"/>
            </a:xfrm>
          </p:grpSpPr>
          <p:sp>
            <p:nvSpPr>
              <p:cNvPr id="366" name="Google Shape;366;p14"/>
              <p:cNvSpPr/>
              <p:nvPr/>
            </p:nvSpPr>
            <p:spPr>
              <a:xfrm>
                <a:off x="940333" y="3013770"/>
                <a:ext cx="282300" cy="324000"/>
              </a:xfrm>
              <a:prstGeom prst="roundRect">
                <a:avLst>
                  <a:gd name="adj" fmla="val 16667"/>
                </a:avLst>
              </a:prstGeom>
              <a:solidFill>
                <a:srgbClr val="F2F2F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7" name="Google Shape;367;p14"/>
              <p:cNvSpPr/>
              <p:nvPr/>
            </p:nvSpPr>
            <p:spPr>
              <a:xfrm>
                <a:off x="359321" y="3013770"/>
                <a:ext cx="864000" cy="936000"/>
              </a:xfrm>
              <a:prstGeom prst="roundRect">
                <a:avLst>
                  <a:gd name="adj" fmla="val 16667"/>
                </a:avLst>
              </a:prstGeom>
              <a:noFill/>
              <a:ln w="25400" cap="flat" cmpd="sng">
                <a:solidFill>
                  <a:srgbClr val="A5A5A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68" name="Google Shape;368;p14"/>
            <p:cNvGrpSpPr/>
            <p:nvPr/>
          </p:nvGrpSpPr>
          <p:grpSpPr>
            <a:xfrm>
              <a:off x="5399361" y="3013770"/>
              <a:ext cx="864000" cy="936000"/>
              <a:chOff x="359321" y="3013770"/>
              <a:chExt cx="864000" cy="936000"/>
            </a:xfrm>
          </p:grpSpPr>
          <p:sp>
            <p:nvSpPr>
              <p:cNvPr id="369" name="Google Shape;369;p14"/>
              <p:cNvSpPr/>
              <p:nvPr/>
            </p:nvSpPr>
            <p:spPr>
              <a:xfrm>
                <a:off x="940333" y="3013770"/>
                <a:ext cx="282300" cy="324000"/>
              </a:xfrm>
              <a:prstGeom prst="roundRect">
                <a:avLst>
                  <a:gd name="adj" fmla="val 16667"/>
                </a:avLst>
              </a:prstGeom>
              <a:solidFill>
                <a:srgbClr val="F2F2F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70" name="Google Shape;370;p14"/>
              <p:cNvSpPr/>
              <p:nvPr/>
            </p:nvSpPr>
            <p:spPr>
              <a:xfrm>
                <a:off x="359321" y="3013770"/>
                <a:ext cx="864000" cy="936000"/>
              </a:xfrm>
              <a:prstGeom prst="roundRect">
                <a:avLst>
                  <a:gd name="adj" fmla="val 16667"/>
                </a:avLst>
              </a:prstGeom>
              <a:noFill/>
              <a:ln w="25400" cap="flat" cmpd="sng">
                <a:solidFill>
                  <a:srgbClr val="A5A5A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371" name="Google Shape;371;p14"/>
          <p:cNvSpPr/>
          <p:nvPr/>
        </p:nvSpPr>
        <p:spPr>
          <a:xfrm>
            <a:off x="635084" y="2149722"/>
            <a:ext cx="648392" cy="4337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MON</a:t>
            </a:r>
            <a:endParaRPr sz="12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2" name="Google Shape;372;p14"/>
          <p:cNvSpPr/>
          <p:nvPr/>
        </p:nvSpPr>
        <p:spPr>
          <a:xfrm>
            <a:off x="1502877" y="2149725"/>
            <a:ext cx="841536" cy="4337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TUE</a:t>
            </a:r>
            <a:endParaRPr sz="12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3" name="Google Shape;373;p14"/>
          <p:cNvSpPr/>
          <p:nvPr/>
        </p:nvSpPr>
        <p:spPr>
          <a:xfrm>
            <a:off x="2563498" y="2149722"/>
            <a:ext cx="634074" cy="4337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WED</a:t>
            </a:r>
            <a:endParaRPr sz="12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4" name="Google Shape;374;p14"/>
          <p:cNvSpPr/>
          <p:nvPr/>
        </p:nvSpPr>
        <p:spPr>
          <a:xfrm>
            <a:off x="3577008" y="2149722"/>
            <a:ext cx="571835" cy="4337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THU</a:t>
            </a:r>
            <a:endParaRPr sz="12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5" name="Google Shape;375;p14"/>
          <p:cNvSpPr/>
          <p:nvPr/>
        </p:nvSpPr>
        <p:spPr>
          <a:xfrm>
            <a:off x="4616172" y="2149722"/>
            <a:ext cx="476578" cy="4337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FRI</a:t>
            </a:r>
            <a:endParaRPr sz="12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6" name="Google Shape;376;p14"/>
          <p:cNvSpPr/>
          <p:nvPr/>
        </p:nvSpPr>
        <p:spPr>
          <a:xfrm>
            <a:off x="5563494" y="2149722"/>
            <a:ext cx="522454" cy="4337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SAT</a:t>
            </a:r>
            <a:endParaRPr sz="12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7" name="Google Shape;377;p14"/>
          <p:cNvSpPr/>
          <p:nvPr/>
        </p:nvSpPr>
        <p:spPr>
          <a:xfrm>
            <a:off x="6498128" y="2149722"/>
            <a:ext cx="582647" cy="4337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SUN</a:t>
            </a:r>
            <a:endParaRPr sz="12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8" name="Google Shape;378;p14"/>
          <p:cNvSpPr/>
          <p:nvPr/>
        </p:nvSpPr>
        <p:spPr>
          <a:xfrm>
            <a:off x="0" y="528094"/>
            <a:ext cx="7752969" cy="808466"/>
          </a:xfrm>
          <a:custGeom>
            <a:avLst/>
            <a:gdLst/>
            <a:ahLst/>
            <a:cxnLst/>
            <a:rect l="l" t="t" r="r" b="b"/>
            <a:pathLst>
              <a:path w="7772400" h="1273175" extrusionOk="0">
                <a:moveTo>
                  <a:pt x="0" y="1273048"/>
                </a:moveTo>
                <a:lnTo>
                  <a:pt x="7772400" y="1273048"/>
                </a:lnTo>
                <a:lnTo>
                  <a:pt x="7772400" y="0"/>
                </a:lnTo>
                <a:lnTo>
                  <a:pt x="0" y="0"/>
                </a:lnTo>
                <a:lnTo>
                  <a:pt x="0" y="1273048"/>
                </a:lnTo>
                <a:close/>
              </a:path>
            </a:pathLst>
          </a:custGeom>
          <a:solidFill>
            <a:srgbClr val="B6D7A8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9" name="Google Shape;379;p14"/>
          <p:cNvSpPr/>
          <p:nvPr/>
        </p:nvSpPr>
        <p:spPr>
          <a:xfrm>
            <a:off x="2638960" y="313875"/>
            <a:ext cx="2494500" cy="1256400"/>
          </a:xfrm>
          <a:prstGeom prst="roundRect">
            <a:avLst>
              <a:gd name="adj" fmla="val 16667"/>
            </a:avLst>
          </a:prstGeom>
          <a:solidFill>
            <a:srgbClr val="B6D7A8"/>
          </a:solidFill>
          <a:ln w="9525" cap="flat" cmpd="sng">
            <a:solidFill>
              <a:srgbClr val="000000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0" name="Google Shape;380;p14"/>
          <p:cNvSpPr/>
          <p:nvPr/>
        </p:nvSpPr>
        <p:spPr>
          <a:xfrm>
            <a:off x="2849561" y="420482"/>
            <a:ext cx="2073300" cy="1023600"/>
          </a:xfrm>
          <a:prstGeom prst="roundRect">
            <a:avLst>
              <a:gd name="adj" fmla="val 16667"/>
            </a:avLst>
          </a:prstGeom>
          <a:solidFill>
            <a:srgbClr val="99999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1" name="Google Shape;381;p14"/>
          <p:cNvSpPr/>
          <p:nvPr/>
        </p:nvSpPr>
        <p:spPr>
          <a:xfrm>
            <a:off x="0" y="773113"/>
            <a:ext cx="7772400" cy="3381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CCCC1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2400" dirty="0">
                <a:solidFill>
                  <a:srgbClr val="666666"/>
                </a:solidFill>
                <a:latin typeface="Comfortaa"/>
                <a:ea typeface="Comfortaa"/>
                <a:cs typeface="Comfortaa"/>
                <a:sym typeface="Comfortaa"/>
              </a:rPr>
              <a:t>Fasting Challenge</a:t>
            </a:r>
            <a:endParaRPr sz="2400" b="0" i="0" u="none" strike="noStrike" cap="none" dirty="0">
              <a:solidFill>
                <a:srgbClr val="666666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6" name="Google Shape;786;p21"/>
          <p:cNvSpPr/>
          <p:nvPr/>
        </p:nvSpPr>
        <p:spPr>
          <a:xfrm>
            <a:off x="0" y="528094"/>
            <a:ext cx="7752969" cy="808466"/>
          </a:xfrm>
          <a:custGeom>
            <a:avLst/>
            <a:gdLst/>
            <a:ahLst/>
            <a:cxnLst/>
            <a:rect l="l" t="t" r="r" b="b"/>
            <a:pathLst>
              <a:path w="7772400" h="1273175" extrusionOk="0">
                <a:moveTo>
                  <a:pt x="0" y="1273048"/>
                </a:moveTo>
                <a:lnTo>
                  <a:pt x="7772400" y="1273048"/>
                </a:lnTo>
                <a:lnTo>
                  <a:pt x="7772400" y="0"/>
                </a:lnTo>
                <a:lnTo>
                  <a:pt x="0" y="0"/>
                </a:lnTo>
                <a:lnTo>
                  <a:pt x="0" y="1273048"/>
                </a:lnTo>
                <a:close/>
              </a:path>
            </a:pathLst>
          </a:custGeom>
          <a:solidFill>
            <a:srgbClr val="B6D7A8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87" name="Google Shape;787;p21"/>
          <p:cNvSpPr/>
          <p:nvPr/>
        </p:nvSpPr>
        <p:spPr>
          <a:xfrm>
            <a:off x="2638960" y="313875"/>
            <a:ext cx="2494500" cy="1256400"/>
          </a:xfrm>
          <a:prstGeom prst="roundRect">
            <a:avLst>
              <a:gd name="adj" fmla="val 16667"/>
            </a:avLst>
          </a:prstGeom>
          <a:solidFill>
            <a:srgbClr val="B6D7A8"/>
          </a:solidFill>
          <a:ln w="9525" cap="flat" cmpd="sng">
            <a:solidFill>
              <a:srgbClr val="000000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8" name="Google Shape;788;p21"/>
          <p:cNvSpPr/>
          <p:nvPr/>
        </p:nvSpPr>
        <p:spPr>
          <a:xfrm>
            <a:off x="2849561" y="420482"/>
            <a:ext cx="2073300" cy="1023600"/>
          </a:xfrm>
          <a:prstGeom prst="roundRect">
            <a:avLst>
              <a:gd name="adj" fmla="val 16667"/>
            </a:avLst>
          </a:prstGeom>
          <a:solidFill>
            <a:srgbClr val="99999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9" name="Google Shape;789;p21"/>
          <p:cNvSpPr/>
          <p:nvPr/>
        </p:nvSpPr>
        <p:spPr>
          <a:xfrm>
            <a:off x="0" y="773025"/>
            <a:ext cx="7772400" cy="3381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CCCC1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>
              <a:buSzPts val="3600"/>
            </a:pPr>
            <a:r>
              <a:rPr lang="en-US" sz="2400" dirty="0">
                <a:solidFill>
                  <a:srgbClr val="666666"/>
                </a:solidFill>
                <a:latin typeface="Comfortaa"/>
                <a:ea typeface="Comfortaa"/>
                <a:cs typeface="Comfortaa"/>
                <a:sym typeface="Comfortaa"/>
              </a:rPr>
              <a:t>Day 1</a:t>
            </a:r>
          </a:p>
        </p:txBody>
      </p:sp>
      <p:graphicFrame>
        <p:nvGraphicFramePr>
          <p:cNvPr id="790" name="Google Shape;790;p21"/>
          <p:cNvGraphicFramePr/>
          <p:nvPr/>
        </p:nvGraphicFramePr>
        <p:xfrm>
          <a:off x="527463" y="2036850"/>
          <a:ext cx="6762900" cy="7924200"/>
        </p:xfrm>
        <a:graphic>
          <a:graphicData uri="http://schemas.openxmlformats.org/drawingml/2006/table">
            <a:tbl>
              <a:tblPr>
                <a:noFill/>
                <a:tableStyleId>{609E6224-6D28-4D30-9124-E928CCCC43E2}</a:tableStyleId>
              </a:tblPr>
              <a:tblGrid>
                <a:gridCol w="6762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962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3" name="Google Shape;733;p19"/>
          <p:cNvSpPr/>
          <p:nvPr/>
        </p:nvSpPr>
        <p:spPr>
          <a:xfrm>
            <a:off x="0" y="528094"/>
            <a:ext cx="7752969" cy="808466"/>
          </a:xfrm>
          <a:custGeom>
            <a:avLst/>
            <a:gdLst/>
            <a:ahLst/>
            <a:cxnLst/>
            <a:rect l="l" t="t" r="r" b="b"/>
            <a:pathLst>
              <a:path w="7772400" h="1273175" extrusionOk="0">
                <a:moveTo>
                  <a:pt x="0" y="1273048"/>
                </a:moveTo>
                <a:lnTo>
                  <a:pt x="7772400" y="1273048"/>
                </a:lnTo>
                <a:lnTo>
                  <a:pt x="7772400" y="0"/>
                </a:lnTo>
                <a:lnTo>
                  <a:pt x="0" y="0"/>
                </a:lnTo>
                <a:lnTo>
                  <a:pt x="0" y="1273048"/>
                </a:lnTo>
                <a:close/>
              </a:path>
            </a:pathLst>
          </a:custGeom>
          <a:solidFill>
            <a:srgbClr val="B6D7A8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4" name="Google Shape;734;p19"/>
          <p:cNvSpPr/>
          <p:nvPr/>
        </p:nvSpPr>
        <p:spPr>
          <a:xfrm>
            <a:off x="2638960" y="313875"/>
            <a:ext cx="2494500" cy="1256400"/>
          </a:xfrm>
          <a:prstGeom prst="roundRect">
            <a:avLst>
              <a:gd name="adj" fmla="val 16667"/>
            </a:avLst>
          </a:prstGeom>
          <a:solidFill>
            <a:srgbClr val="B6D7A8"/>
          </a:solidFill>
          <a:ln w="9525" cap="flat" cmpd="sng">
            <a:solidFill>
              <a:srgbClr val="000000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5" name="Google Shape;735;p19"/>
          <p:cNvSpPr/>
          <p:nvPr/>
        </p:nvSpPr>
        <p:spPr>
          <a:xfrm>
            <a:off x="2849561" y="420482"/>
            <a:ext cx="2073300" cy="1023600"/>
          </a:xfrm>
          <a:prstGeom prst="roundRect">
            <a:avLst>
              <a:gd name="adj" fmla="val 16667"/>
            </a:avLst>
          </a:prstGeom>
          <a:solidFill>
            <a:srgbClr val="99999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6" name="Google Shape;736;p19"/>
          <p:cNvSpPr/>
          <p:nvPr/>
        </p:nvSpPr>
        <p:spPr>
          <a:xfrm>
            <a:off x="0" y="773113"/>
            <a:ext cx="7772400" cy="3381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CCCC1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2400" dirty="0">
                <a:solidFill>
                  <a:srgbClr val="666666"/>
                </a:solidFill>
                <a:latin typeface="Comfortaa"/>
                <a:ea typeface="Comfortaa"/>
                <a:cs typeface="Comfortaa"/>
                <a:sym typeface="Comfortaa"/>
              </a:rPr>
              <a:t>DAILY</a:t>
            </a:r>
            <a:r>
              <a:rPr lang="en" sz="2400" dirty="0">
                <a:solidFill>
                  <a:srgbClr val="666666"/>
                </a:solidFill>
                <a:latin typeface="Comfortaa"/>
                <a:ea typeface="Comfortaa"/>
                <a:cs typeface="Comfortaa"/>
                <a:sym typeface="Comfortaa"/>
              </a:rPr>
              <a:t> LOG – </a:t>
            </a:r>
            <a:r>
              <a:rPr lang="en-US" sz="2400" dirty="0">
                <a:solidFill>
                  <a:srgbClr val="666666"/>
                </a:solidFill>
                <a:latin typeface="Comfortaa"/>
                <a:ea typeface="Comfortaa"/>
                <a:cs typeface="Comfortaa"/>
                <a:sym typeface="Comfortaa"/>
              </a:rPr>
              <a:t>Day 2</a:t>
            </a:r>
            <a:endParaRPr sz="2400" b="0" i="0" u="none" strike="noStrike" cap="none" dirty="0">
              <a:solidFill>
                <a:srgbClr val="666666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5BCAB95E-5734-4C8A-926B-0B83B5D73DF8}"/>
              </a:ext>
            </a:extLst>
          </p:cNvPr>
          <p:cNvSpPr/>
          <p:nvPr/>
        </p:nvSpPr>
        <p:spPr>
          <a:xfrm>
            <a:off x="382138" y="1869742"/>
            <a:ext cx="3504062" cy="1897039"/>
          </a:xfrm>
          <a:prstGeom prst="round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43A73E29-2D22-40D3-AF0F-F8579AEF1B1B}"/>
              </a:ext>
            </a:extLst>
          </p:cNvPr>
          <p:cNvSpPr/>
          <p:nvPr/>
        </p:nvSpPr>
        <p:spPr>
          <a:xfrm>
            <a:off x="4038601" y="1887824"/>
            <a:ext cx="3504062" cy="1897039"/>
          </a:xfrm>
          <a:prstGeom prst="round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81ED710-1429-4527-A835-5AF2088F6364}"/>
              </a:ext>
            </a:extLst>
          </p:cNvPr>
          <p:cNvSpPr txBox="1"/>
          <p:nvPr/>
        </p:nvSpPr>
        <p:spPr>
          <a:xfrm>
            <a:off x="382133" y="2006221"/>
            <a:ext cx="35040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Fasting Times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CBBAEC0-FE40-4BBF-A485-7231C8C5EBCF}"/>
              </a:ext>
            </a:extLst>
          </p:cNvPr>
          <p:cNvSpPr txBox="1"/>
          <p:nvPr/>
        </p:nvSpPr>
        <p:spPr>
          <a:xfrm>
            <a:off x="4203509" y="2006221"/>
            <a:ext cx="33391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Eating Window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068B50F-7745-443C-A938-4D407D9DA069}"/>
              </a:ext>
            </a:extLst>
          </p:cNvPr>
          <p:cNvSpPr txBox="1"/>
          <p:nvPr/>
        </p:nvSpPr>
        <p:spPr>
          <a:xfrm>
            <a:off x="504967" y="2593075"/>
            <a:ext cx="10781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/>
              <a:t>Start: 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6B315F9-D2E1-435C-B3EA-CB51591B6DF3}"/>
              </a:ext>
            </a:extLst>
          </p:cNvPr>
          <p:cNvSpPr txBox="1"/>
          <p:nvPr/>
        </p:nvSpPr>
        <p:spPr>
          <a:xfrm>
            <a:off x="4203509" y="2560809"/>
            <a:ext cx="10781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/>
              <a:t>Start: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A633419-347D-4F3D-82FA-B8497FD92544}"/>
              </a:ext>
            </a:extLst>
          </p:cNvPr>
          <p:cNvSpPr txBox="1"/>
          <p:nvPr/>
        </p:nvSpPr>
        <p:spPr>
          <a:xfrm>
            <a:off x="504967" y="3112073"/>
            <a:ext cx="10781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/>
              <a:t>Stop: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CCE0BD3-6E9E-43FC-8D34-5418FBF06396}"/>
              </a:ext>
            </a:extLst>
          </p:cNvPr>
          <p:cNvSpPr txBox="1"/>
          <p:nvPr/>
        </p:nvSpPr>
        <p:spPr>
          <a:xfrm>
            <a:off x="4203509" y="3112073"/>
            <a:ext cx="10781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/>
              <a:t>Stop:</a:t>
            </a: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7FD1102E-20A1-4EDC-8CFD-6B3BD550C78C}"/>
              </a:ext>
            </a:extLst>
          </p:cNvPr>
          <p:cNvSpPr/>
          <p:nvPr/>
        </p:nvSpPr>
        <p:spPr>
          <a:xfrm>
            <a:off x="382133" y="4236159"/>
            <a:ext cx="3504064" cy="5294147"/>
          </a:xfrm>
          <a:prstGeom prst="round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CCD85C3-6C82-4C99-98FD-A9A65C438748}"/>
              </a:ext>
            </a:extLst>
          </p:cNvPr>
          <p:cNvSpPr txBox="1"/>
          <p:nvPr/>
        </p:nvSpPr>
        <p:spPr>
          <a:xfrm>
            <a:off x="399192" y="4440308"/>
            <a:ext cx="35040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Daily Eating Log</a:t>
            </a: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69B8B7A7-5C00-4265-9E12-622CB8820020}"/>
              </a:ext>
            </a:extLst>
          </p:cNvPr>
          <p:cNvSpPr/>
          <p:nvPr/>
        </p:nvSpPr>
        <p:spPr>
          <a:xfrm>
            <a:off x="4038601" y="4236159"/>
            <a:ext cx="3504064" cy="5294147"/>
          </a:xfrm>
          <a:prstGeom prst="round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09E24D4-B296-459D-A4DA-65F92007717F}"/>
              </a:ext>
            </a:extLst>
          </p:cNvPr>
          <p:cNvSpPr txBox="1"/>
          <p:nvPr/>
        </p:nvSpPr>
        <p:spPr>
          <a:xfrm>
            <a:off x="4055660" y="4440308"/>
            <a:ext cx="35040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How I Feel Today</a:t>
            </a:r>
          </a:p>
        </p:txBody>
      </p:sp>
    </p:spTree>
    <p:extLst>
      <p:ext uri="{BB962C8B-B14F-4D97-AF65-F5344CB8AC3E}">
        <p14:creationId xmlns:p14="http://schemas.microsoft.com/office/powerpoint/2010/main" val="37400051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6" name="Google Shape;786;p21"/>
          <p:cNvSpPr/>
          <p:nvPr/>
        </p:nvSpPr>
        <p:spPr>
          <a:xfrm>
            <a:off x="0" y="528094"/>
            <a:ext cx="7752969" cy="808466"/>
          </a:xfrm>
          <a:custGeom>
            <a:avLst/>
            <a:gdLst/>
            <a:ahLst/>
            <a:cxnLst/>
            <a:rect l="l" t="t" r="r" b="b"/>
            <a:pathLst>
              <a:path w="7772400" h="1273175" extrusionOk="0">
                <a:moveTo>
                  <a:pt x="0" y="1273048"/>
                </a:moveTo>
                <a:lnTo>
                  <a:pt x="7772400" y="1273048"/>
                </a:lnTo>
                <a:lnTo>
                  <a:pt x="7772400" y="0"/>
                </a:lnTo>
                <a:lnTo>
                  <a:pt x="0" y="0"/>
                </a:lnTo>
                <a:lnTo>
                  <a:pt x="0" y="1273048"/>
                </a:lnTo>
                <a:close/>
              </a:path>
            </a:pathLst>
          </a:custGeom>
          <a:solidFill>
            <a:srgbClr val="B6D7A8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87" name="Google Shape;787;p21"/>
          <p:cNvSpPr/>
          <p:nvPr/>
        </p:nvSpPr>
        <p:spPr>
          <a:xfrm>
            <a:off x="2638960" y="313875"/>
            <a:ext cx="2494500" cy="1256400"/>
          </a:xfrm>
          <a:prstGeom prst="roundRect">
            <a:avLst>
              <a:gd name="adj" fmla="val 16667"/>
            </a:avLst>
          </a:prstGeom>
          <a:solidFill>
            <a:srgbClr val="B6D7A8"/>
          </a:solidFill>
          <a:ln w="9525" cap="flat" cmpd="sng">
            <a:solidFill>
              <a:srgbClr val="000000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8" name="Google Shape;788;p21"/>
          <p:cNvSpPr/>
          <p:nvPr/>
        </p:nvSpPr>
        <p:spPr>
          <a:xfrm>
            <a:off x="2849561" y="420482"/>
            <a:ext cx="2073300" cy="1023600"/>
          </a:xfrm>
          <a:prstGeom prst="roundRect">
            <a:avLst>
              <a:gd name="adj" fmla="val 16667"/>
            </a:avLst>
          </a:prstGeom>
          <a:solidFill>
            <a:srgbClr val="99999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9" name="Google Shape;789;p21"/>
          <p:cNvSpPr/>
          <p:nvPr/>
        </p:nvSpPr>
        <p:spPr>
          <a:xfrm>
            <a:off x="0" y="773025"/>
            <a:ext cx="7772400" cy="3381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CCCC1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>
              <a:buSzPts val="3600"/>
            </a:pPr>
            <a:r>
              <a:rPr lang="en-US" sz="2400" dirty="0">
                <a:solidFill>
                  <a:srgbClr val="666666"/>
                </a:solidFill>
                <a:latin typeface="Comfortaa"/>
                <a:ea typeface="Comfortaa"/>
                <a:cs typeface="Comfortaa"/>
                <a:sym typeface="Comfortaa"/>
              </a:rPr>
              <a:t>Day 2</a:t>
            </a:r>
          </a:p>
        </p:txBody>
      </p:sp>
      <p:graphicFrame>
        <p:nvGraphicFramePr>
          <p:cNvPr id="790" name="Google Shape;790;p21"/>
          <p:cNvGraphicFramePr/>
          <p:nvPr/>
        </p:nvGraphicFramePr>
        <p:xfrm>
          <a:off x="527463" y="2036850"/>
          <a:ext cx="6762900" cy="7924200"/>
        </p:xfrm>
        <a:graphic>
          <a:graphicData uri="http://schemas.openxmlformats.org/drawingml/2006/table">
            <a:tbl>
              <a:tblPr>
                <a:noFill/>
                <a:tableStyleId>{609E6224-6D28-4D30-9124-E928CCCC43E2}</a:tableStyleId>
              </a:tblPr>
              <a:tblGrid>
                <a:gridCol w="6762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962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046780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3" name="Google Shape;733;p19"/>
          <p:cNvSpPr/>
          <p:nvPr/>
        </p:nvSpPr>
        <p:spPr>
          <a:xfrm>
            <a:off x="0" y="528094"/>
            <a:ext cx="7752969" cy="808466"/>
          </a:xfrm>
          <a:custGeom>
            <a:avLst/>
            <a:gdLst/>
            <a:ahLst/>
            <a:cxnLst/>
            <a:rect l="l" t="t" r="r" b="b"/>
            <a:pathLst>
              <a:path w="7772400" h="1273175" extrusionOk="0">
                <a:moveTo>
                  <a:pt x="0" y="1273048"/>
                </a:moveTo>
                <a:lnTo>
                  <a:pt x="7772400" y="1273048"/>
                </a:lnTo>
                <a:lnTo>
                  <a:pt x="7772400" y="0"/>
                </a:lnTo>
                <a:lnTo>
                  <a:pt x="0" y="0"/>
                </a:lnTo>
                <a:lnTo>
                  <a:pt x="0" y="1273048"/>
                </a:lnTo>
                <a:close/>
              </a:path>
            </a:pathLst>
          </a:custGeom>
          <a:solidFill>
            <a:srgbClr val="B6D7A8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4" name="Google Shape;734;p19"/>
          <p:cNvSpPr/>
          <p:nvPr/>
        </p:nvSpPr>
        <p:spPr>
          <a:xfrm>
            <a:off x="2638960" y="313875"/>
            <a:ext cx="2494500" cy="1256400"/>
          </a:xfrm>
          <a:prstGeom prst="roundRect">
            <a:avLst>
              <a:gd name="adj" fmla="val 16667"/>
            </a:avLst>
          </a:prstGeom>
          <a:solidFill>
            <a:srgbClr val="B6D7A8"/>
          </a:solidFill>
          <a:ln w="9525" cap="flat" cmpd="sng">
            <a:solidFill>
              <a:srgbClr val="000000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5" name="Google Shape;735;p19"/>
          <p:cNvSpPr/>
          <p:nvPr/>
        </p:nvSpPr>
        <p:spPr>
          <a:xfrm>
            <a:off x="2849561" y="420482"/>
            <a:ext cx="2073300" cy="1023600"/>
          </a:xfrm>
          <a:prstGeom prst="roundRect">
            <a:avLst>
              <a:gd name="adj" fmla="val 16667"/>
            </a:avLst>
          </a:prstGeom>
          <a:solidFill>
            <a:srgbClr val="99999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6" name="Google Shape;736;p19"/>
          <p:cNvSpPr/>
          <p:nvPr/>
        </p:nvSpPr>
        <p:spPr>
          <a:xfrm>
            <a:off x="0" y="773113"/>
            <a:ext cx="7772400" cy="3381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CCCC1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2400" dirty="0">
                <a:solidFill>
                  <a:srgbClr val="666666"/>
                </a:solidFill>
                <a:latin typeface="Comfortaa"/>
                <a:ea typeface="Comfortaa"/>
                <a:cs typeface="Comfortaa"/>
                <a:sym typeface="Comfortaa"/>
              </a:rPr>
              <a:t>DAILY</a:t>
            </a:r>
            <a:r>
              <a:rPr lang="en" sz="2400" dirty="0">
                <a:solidFill>
                  <a:srgbClr val="666666"/>
                </a:solidFill>
                <a:latin typeface="Comfortaa"/>
                <a:ea typeface="Comfortaa"/>
                <a:cs typeface="Comfortaa"/>
                <a:sym typeface="Comfortaa"/>
              </a:rPr>
              <a:t> LOG – </a:t>
            </a:r>
            <a:r>
              <a:rPr lang="en-US" sz="2400" dirty="0">
                <a:solidFill>
                  <a:srgbClr val="666666"/>
                </a:solidFill>
                <a:latin typeface="Comfortaa"/>
                <a:ea typeface="Comfortaa"/>
                <a:cs typeface="Comfortaa"/>
                <a:sym typeface="Comfortaa"/>
              </a:rPr>
              <a:t>Day 3</a:t>
            </a:r>
            <a:endParaRPr sz="2400" b="0" i="0" u="none" strike="noStrike" cap="none" dirty="0">
              <a:solidFill>
                <a:srgbClr val="666666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5BCAB95E-5734-4C8A-926B-0B83B5D73DF8}"/>
              </a:ext>
            </a:extLst>
          </p:cNvPr>
          <p:cNvSpPr/>
          <p:nvPr/>
        </p:nvSpPr>
        <p:spPr>
          <a:xfrm>
            <a:off x="382138" y="1869742"/>
            <a:ext cx="3504062" cy="1897039"/>
          </a:xfrm>
          <a:prstGeom prst="round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43A73E29-2D22-40D3-AF0F-F8579AEF1B1B}"/>
              </a:ext>
            </a:extLst>
          </p:cNvPr>
          <p:cNvSpPr/>
          <p:nvPr/>
        </p:nvSpPr>
        <p:spPr>
          <a:xfrm>
            <a:off x="4038601" y="1887824"/>
            <a:ext cx="3504062" cy="1897039"/>
          </a:xfrm>
          <a:prstGeom prst="round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81ED710-1429-4527-A835-5AF2088F6364}"/>
              </a:ext>
            </a:extLst>
          </p:cNvPr>
          <p:cNvSpPr txBox="1"/>
          <p:nvPr/>
        </p:nvSpPr>
        <p:spPr>
          <a:xfrm>
            <a:off x="382133" y="2006221"/>
            <a:ext cx="35040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Fasting Times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CBBAEC0-FE40-4BBF-A485-7231C8C5EBCF}"/>
              </a:ext>
            </a:extLst>
          </p:cNvPr>
          <p:cNvSpPr txBox="1"/>
          <p:nvPr/>
        </p:nvSpPr>
        <p:spPr>
          <a:xfrm>
            <a:off x="4203509" y="2006221"/>
            <a:ext cx="33391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Eating Window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068B50F-7745-443C-A938-4D407D9DA069}"/>
              </a:ext>
            </a:extLst>
          </p:cNvPr>
          <p:cNvSpPr txBox="1"/>
          <p:nvPr/>
        </p:nvSpPr>
        <p:spPr>
          <a:xfrm>
            <a:off x="504967" y="2593075"/>
            <a:ext cx="10781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/>
              <a:t>Start: 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6B315F9-D2E1-435C-B3EA-CB51591B6DF3}"/>
              </a:ext>
            </a:extLst>
          </p:cNvPr>
          <p:cNvSpPr txBox="1"/>
          <p:nvPr/>
        </p:nvSpPr>
        <p:spPr>
          <a:xfrm>
            <a:off x="4203509" y="2560809"/>
            <a:ext cx="10781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/>
              <a:t>Start: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A633419-347D-4F3D-82FA-B8497FD92544}"/>
              </a:ext>
            </a:extLst>
          </p:cNvPr>
          <p:cNvSpPr txBox="1"/>
          <p:nvPr/>
        </p:nvSpPr>
        <p:spPr>
          <a:xfrm>
            <a:off x="504967" y="3112073"/>
            <a:ext cx="10781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/>
              <a:t>Stop: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CCE0BD3-6E9E-43FC-8D34-5418FBF06396}"/>
              </a:ext>
            </a:extLst>
          </p:cNvPr>
          <p:cNvSpPr txBox="1"/>
          <p:nvPr/>
        </p:nvSpPr>
        <p:spPr>
          <a:xfrm>
            <a:off x="4203509" y="3112073"/>
            <a:ext cx="10781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/>
              <a:t>Stop:</a:t>
            </a: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7FD1102E-20A1-4EDC-8CFD-6B3BD550C78C}"/>
              </a:ext>
            </a:extLst>
          </p:cNvPr>
          <p:cNvSpPr/>
          <p:nvPr/>
        </p:nvSpPr>
        <p:spPr>
          <a:xfrm>
            <a:off x="382133" y="4236159"/>
            <a:ext cx="3504064" cy="5294147"/>
          </a:xfrm>
          <a:prstGeom prst="round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CCD85C3-6C82-4C99-98FD-A9A65C438748}"/>
              </a:ext>
            </a:extLst>
          </p:cNvPr>
          <p:cNvSpPr txBox="1"/>
          <p:nvPr/>
        </p:nvSpPr>
        <p:spPr>
          <a:xfrm>
            <a:off x="399192" y="4440308"/>
            <a:ext cx="35040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Daily Eating Log</a:t>
            </a: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69B8B7A7-5C00-4265-9E12-622CB8820020}"/>
              </a:ext>
            </a:extLst>
          </p:cNvPr>
          <p:cNvSpPr/>
          <p:nvPr/>
        </p:nvSpPr>
        <p:spPr>
          <a:xfrm>
            <a:off x="4038601" y="4236159"/>
            <a:ext cx="3504064" cy="5294147"/>
          </a:xfrm>
          <a:prstGeom prst="round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09E24D4-B296-459D-A4DA-65F92007717F}"/>
              </a:ext>
            </a:extLst>
          </p:cNvPr>
          <p:cNvSpPr txBox="1"/>
          <p:nvPr/>
        </p:nvSpPr>
        <p:spPr>
          <a:xfrm>
            <a:off x="4055660" y="4440308"/>
            <a:ext cx="35040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How I Feel Today</a:t>
            </a:r>
          </a:p>
        </p:txBody>
      </p:sp>
    </p:spTree>
    <p:extLst>
      <p:ext uri="{BB962C8B-B14F-4D97-AF65-F5344CB8AC3E}">
        <p14:creationId xmlns:p14="http://schemas.microsoft.com/office/powerpoint/2010/main" val="29279754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6" name="Google Shape;786;p21"/>
          <p:cNvSpPr/>
          <p:nvPr/>
        </p:nvSpPr>
        <p:spPr>
          <a:xfrm>
            <a:off x="0" y="528094"/>
            <a:ext cx="7752969" cy="808466"/>
          </a:xfrm>
          <a:custGeom>
            <a:avLst/>
            <a:gdLst/>
            <a:ahLst/>
            <a:cxnLst/>
            <a:rect l="l" t="t" r="r" b="b"/>
            <a:pathLst>
              <a:path w="7772400" h="1273175" extrusionOk="0">
                <a:moveTo>
                  <a:pt x="0" y="1273048"/>
                </a:moveTo>
                <a:lnTo>
                  <a:pt x="7772400" y="1273048"/>
                </a:lnTo>
                <a:lnTo>
                  <a:pt x="7772400" y="0"/>
                </a:lnTo>
                <a:lnTo>
                  <a:pt x="0" y="0"/>
                </a:lnTo>
                <a:lnTo>
                  <a:pt x="0" y="1273048"/>
                </a:lnTo>
                <a:close/>
              </a:path>
            </a:pathLst>
          </a:custGeom>
          <a:solidFill>
            <a:srgbClr val="B6D7A8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87" name="Google Shape;787;p21"/>
          <p:cNvSpPr/>
          <p:nvPr/>
        </p:nvSpPr>
        <p:spPr>
          <a:xfrm>
            <a:off x="2638960" y="313875"/>
            <a:ext cx="2494500" cy="1256400"/>
          </a:xfrm>
          <a:prstGeom prst="roundRect">
            <a:avLst>
              <a:gd name="adj" fmla="val 16667"/>
            </a:avLst>
          </a:prstGeom>
          <a:solidFill>
            <a:srgbClr val="B6D7A8"/>
          </a:solidFill>
          <a:ln w="9525" cap="flat" cmpd="sng">
            <a:solidFill>
              <a:srgbClr val="000000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8" name="Google Shape;788;p21"/>
          <p:cNvSpPr/>
          <p:nvPr/>
        </p:nvSpPr>
        <p:spPr>
          <a:xfrm>
            <a:off x="2849561" y="420482"/>
            <a:ext cx="2073300" cy="1023600"/>
          </a:xfrm>
          <a:prstGeom prst="roundRect">
            <a:avLst>
              <a:gd name="adj" fmla="val 16667"/>
            </a:avLst>
          </a:prstGeom>
          <a:solidFill>
            <a:srgbClr val="99999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9" name="Google Shape;789;p21"/>
          <p:cNvSpPr/>
          <p:nvPr/>
        </p:nvSpPr>
        <p:spPr>
          <a:xfrm>
            <a:off x="0" y="773025"/>
            <a:ext cx="7772400" cy="3381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CCCC1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>
              <a:buSzPts val="3600"/>
            </a:pPr>
            <a:r>
              <a:rPr lang="en-US" sz="2400" dirty="0">
                <a:solidFill>
                  <a:srgbClr val="666666"/>
                </a:solidFill>
                <a:latin typeface="Comfortaa"/>
                <a:ea typeface="Comfortaa"/>
                <a:cs typeface="Comfortaa"/>
                <a:sym typeface="Comfortaa"/>
              </a:rPr>
              <a:t>Day 3</a:t>
            </a:r>
          </a:p>
        </p:txBody>
      </p:sp>
      <p:graphicFrame>
        <p:nvGraphicFramePr>
          <p:cNvPr id="790" name="Google Shape;790;p21"/>
          <p:cNvGraphicFramePr/>
          <p:nvPr/>
        </p:nvGraphicFramePr>
        <p:xfrm>
          <a:off x="527463" y="2036850"/>
          <a:ext cx="6762900" cy="7924200"/>
        </p:xfrm>
        <a:graphic>
          <a:graphicData uri="http://schemas.openxmlformats.org/drawingml/2006/table">
            <a:tbl>
              <a:tblPr>
                <a:noFill/>
                <a:tableStyleId>{609E6224-6D28-4D30-9124-E928CCCC43E2}</a:tableStyleId>
              </a:tblPr>
              <a:tblGrid>
                <a:gridCol w="6762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962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868829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3" name="Google Shape;733;p19"/>
          <p:cNvSpPr/>
          <p:nvPr/>
        </p:nvSpPr>
        <p:spPr>
          <a:xfrm>
            <a:off x="0" y="528094"/>
            <a:ext cx="7752969" cy="808466"/>
          </a:xfrm>
          <a:custGeom>
            <a:avLst/>
            <a:gdLst/>
            <a:ahLst/>
            <a:cxnLst/>
            <a:rect l="l" t="t" r="r" b="b"/>
            <a:pathLst>
              <a:path w="7772400" h="1273175" extrusionOk="0">
                <a:moveTo>
                  <a:pt x="0" y="1273048"/>
                </a:moveTo>
                <a:lnTo>
                  <a:pt x="7772400" y="1273048"/>
                </a:lnTo>
                <a:lnTo>
                  <a:pt x="7772400" y="0"/>
                </a:lnTo>
                <a:lnTo>
                  <a:pt x="0" y="0"/>
                </a:lnTo>
                <a:lnTo>
                  <a:pt x="0" y="1273048"/>
                </a:lnTo>
                <a:close/>
              </a:path>
            </a:pathLst>
          </a:custGeom>
          <a:solidFill>
            <a:srgbClr val="B6D7A8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4" name="Google Shape;734;p19"/>
          <p:cNvSpPr/>
          <p:nvPr/>
        </p:nvSpPr>
        <p:spPr>
          <a:xfrm>
            <a:off x="2638960" y="313875"/>
            <a:ext cx="2494500" cy="1256400"/>
          </a:xfrm>
          <a:prstGeom prst="roundRect">
            <a:avLst>
              <a:gd name="adj" fmla="val 16667"/>
            </a:avLst>
          </a:prstGeom>
          <a:solidFill>
            <a:srgbClr val="B6D7A8"/>
          </a:solidFill>
          <a:ln w="9525" cap="flat" cmpd="sng">
            <a:solidFill>
              <a:srgbClr val="000000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5" name="Google Shape;735;p19"/>
          <p:cNvSpPr/>
          <p:nvPr/>
        </p:nvSpPr>
        <p:spPr>
          <a:xfrm>
            <a:off x="2849561" y="420482"/>
            <a:ext cx="2073300" cy="1023600"/>
          </a:xfrm>
          <a:prstGeom prst="roundRect">
            <a:avLst>
              <a:gd name="adj" fmla="val 16667"/>
            </a:avLst>
          </a:prstGeom>
          <a:solidFill>
            <a:srgbClr val="99999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6" name="Google Shape;736;p19"/>
          <p:cNvSpPr/>
          <p:nvPr/>
        </p:nvSpPr>
        <p:spPr>
          <a:xfrm>
            <a:off x="0" y="773113"/>
            <a:ext cx="7772400" cy="3381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CCCC1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2400" dirty="0">
                <a:solidFill>
                  <a:srgbClr val="666666"/>
                </a:solidFill>
                <a:latin typeface="Comfortaa"/>
                <a:ea typeface="Comfortaa"/>
                <a:cs typeface="Comfortaa"/>
                <a:sym typeface="Comfortaa"/>
              </a:rPr>
              <a:t>DAILY</a:t>
            </a:r>
            <a:r>
              <a:rPr lang="en" sz="2400" dirty="0">
                <a:solidFill>
                  <a:srgbClr val="666666"/>
                </a:solidFill>
                <a:latin typeface="Comfortaa"/>
                <a:ea typeface="Comfortaa"/>
                <a:cs typeface="Comfortaa"/>
                <a:sym typeface="Comfortaa"/>
              </a:rPr>
              <a:t> LOG – </a:t>
            </a:r>
            <a:r>
              <a:rPr lang="en-US" sz="2400" dirty="0">
                <a:solidFill>
                  <a:srgbClr val="666666"/>
                </a:solidFill>
                <a:latin typeface="Comfortaa"/>
                <a:ea typeface="Comfortaa"/>
                <a:cs typeface="Comfortaa"/>
                <a:sym typeface="Comfortaa"/>
              </a:rPr>
              <a:t>Day 4</a:t>
            </a:r>
            <a:endParaRPr sz="2400" b="0" i="0" u="none" strike="noStrike" cap="none" dirty="0">
              <a:solidFill>
                <a:srgbClr val="666666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5BCAB95E-5734-4C8A-926B-0B83B5D73DF8}"/>
              </a:ext>
            </a:extLst>
          </p:cNvPr>
          <p:cNvSpPr/>
          <p:nvPr/>
        </p:nvSpPr>
        <p:spPr>
          <a:xfrm>
            <a:off x="382138" y="1869742"/>
            <a:ext cx="3504062" cy="1897039"/>
          </a:xfrm>
          <a:prstGeom prst="round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43A73E29-2D22-40D3-AF0F-F8579AEF1B1B}"/>
              </a:ext>
            </a:extLst>
          </p:cNvPr>
          <p:cNvSpPr/>
          <p:nvPr/>
        </p:nvSpPr>
        <p:spPr>
          <a:xfrm>
            <a:off x="4038601" y="1887824"/>
            <a:ext cx="3504062" cy="1897039"/>
          </a:xfrm>
          <a:prstGeom prst="round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81ED710-1429-4527-A835-5AF2088F6364}"/>
              </a:ext>
            </a:extLst>
          </p:cNvPr>
          <p:cNvSpPr txBox="1"/>
          <p:nvPr/>
        </p:nvSpPr>
        <p:spPr>
          <a:xfrm>
            <a:off x="382133" y="2006221"/>
            <a:ext cx="35040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Fasting Times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CBBAEC0-FE40-4BBF-A485-7231C8C5EBCF}"/>
              </a:ext>
            </a:extLst>
          </p:cNvPr>
          <p:cNvSpPr txBox="1"/>
          <p:nvPr/>
        </p:nvSpPr>
        <p:spPr>
          <a:xfrm>
            <a:off x="4203509" y="2006221"/>
            <a:ext cx="33391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Eating Window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068B50F-7745-443C-A938-4D407D9DA069}"/>
              </a:ext>
            </a:extLst>
          </p:cNvPr>
          <p:cNvSpPr txBox="1"/>
          <p:nvPr/>
        </p:nvSpPr>
        <p:spPr>
          <a:xfrm>
            <a:off x="504967" y="2593075"/>
            <a:ext cx="10781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/>
              <a:t>Start: 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6B315F9-D2E1-435C-B3EA-CB51591B6DF3}"/>
              </a:ext>
            </a:extLst>
          </p:cNvPr>
          <p:cNvSpPr txBox="1"/>
          <p:nvPr/>
        </p:nvSpPr>
        <p:spPr>
          <a:xfrm>
            <a:off x="4203509" y="2560809"/>
            <a:ext cx="10781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/>
              <a:t>Start: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A633419-347D-4F3D-82FA-B8497FD92544}"/>
              </a:ext>
            </a:extLst>
          </p:cNvPr>
          <p:cNvSpPr txBox="1"/>
          <p:nvPr/>
        </p:nvSpPr>
        <p:spPr>
          <a:xfrm>
            <a:off x="504967" y="3112073"/>
            <a:ext cx="10781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/>
              <a:t>Stop: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CCE0BD3-6E9E-43FC-8D34-5418FBF06396}"/>
              </a:ext>
            </a:extLst>
          </p:cNvPr>
          <p:cNvSpPr txBox="1"/>
          <p:nvPr/>
        </p:nvSpPr>
        <p:spPr>
          <a:xfrm>
            <a:off x="4203509" y="3112073"/>
            <a:ext cx="10781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/>
              <a:t>Stop:</a:t>
            </a: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7FD1102E-20A1-4EDC-8CFD-6B3BD550C78C}"/>
              </a:ext>
            </a:extLst>
          </p:cNvPr>
          <p:cNvSpPr/>
          <p:nvPr/>
        </p:nvSpPr>
        <p:spPr>
          <a:xfrm>
            <a:off x="382133" y="4236159"/>
            <a:ext cx="3504064" cy="5294147"/>
          </a:xfrm>
          <a:prstGeom prst="round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CCD85C3-6C82-4C99-98FD-A9A65C438748}"/>
              </a:ext>
            </a:extLst>
          </p:cNvPr>
          <p:cNvSpPr txBox="1"/>
          <p:nvPr/>
        </p:nvSpPr>
        <p:spPr>
          <a:xfrm>
            <a:off x="399192" y="4440308"/>
            <a:ext cx="35040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Daily Eating Log</a:t>
            </a: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69B8B7A7-5C00-4265-9E12-622CB8820020}"/>
              </a:ext>
            </a:extLst>
          </p:cNvPr>
          <p:cNvSpPr/>
          <p:nvPr/>
        </p:nvSpPr>
        <p:spPr>
          <a:xfrm>
            <a:off x="4038601" y="4236159"/>
            <a:ext cx="3504064" cy="5294147"/>
          </a:xfrm>
          <a:prstGeom prst="round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09E24D4-B296-459D-A4DA-65F92007717F}"/>
              </a:ext>
            </a:extLst>
          </p:cNvPr>
          <p:cNvSpPr txBox="1"/>
          <p:nvPr/>
        </p:nvSpPr>
        <p:spPr>
          <a:xfrm>
            <a:off x="4055660" y="4440308"/>
            <a:ext cx="35040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How I Feel Today</a:t>
            </a:r>
          </a:p>
        </p:txBody>
      </p:sp>
    </p:spTree>
    <p:extLst>
      <p:ext uri="{BB962C8B-B14F-4D97-AF65-F5344CB8AC3E}">
        <p14:creationId xmlns:p14="http://schemas.microsoft.com/office/powerpoint/2010/main" val="33014866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6" name="Google Shape;786;p21"/>
          <p:cNvSpPr/>
          <p:nvPr/>
        </p:nvSpPr>
        <p:spPr>
          <a:xfrm>
            <a:off x="0" y="528094"/>
            <a:ext cx="7752969" cy="808466"/>
          </a:xfrm>
          <a:custGeom>
            <a:avLst/>
            <a:gdLst/>
            <a:ahLst/>
            <a:cxnLst/>
            <a:rect l="l" t="t" r="r" b="b"/>
            <a:pathLst>
              <a:path w="7772400" h="1273175" extrusionOk="0">
                <a:moveTo>
                  <a:pt x="0" y="1273048"/>
                </a:moveTo>
                <a:lnTo>
                  <a:pt x="7772400" y="1273048"/>
                </a:lnTo>
                <a:lnTo>
                  <a:pt x="7772400" y="0"/>
                </a:lnTo>
                <a:lnTo>
                  <a:pt x="0" y="0"/>
                </a:lnTo>
                <a:lnTo>
                  <a:pt x="0" y="1273048"/>
                </a:lnTo>
                <a:close/>
              </a:path>
            </a:pathLst>
          </a:custGeom>
          <a:solidFill>
            <a:srgbClr val="B6D7A8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87" name="Google Shape;787;p21"/>
          <p:cNvSpPr/>
          <p:nvPr/>
        </p:nvSpPr>
        <p:spPr>
          <a:xfrm>
            <a:off x="2638960" y="313875"/>
            <a:ext cx="2494500" cy="1256400"/>
          </a:xfrm>
          <a:prstGeom prst="roundRect">
            <a:avLst>
              <a:gd name="adj" fmla="val 16667"/>
            </a:avLst>
          </a:prstGeom>
          <a:solidFill>
            <a:srgbClr val="B6D7A8"/>
          </a:solidFill>
          <a:ln w="9525" cap="flat" cmpd="sng">
            <a:solidFill>
              <a:srgbClr val="000000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8" name="Google Shape;788;p21"/>
          <p:cNvSpPr/>
          <p:nvPr/>
        </p:nvSpPr>
        <p:spPr>
          <a:xfrm>
            <a:off x="2849561" y="420482"/>
            <a:ext cx="2073300" cy="1023600"/>
          </a:xfrm>
          <a:prstGeom prst="roundRect">
            <a:avLst>
              <a:gd name="adj" fmla="val 16667"/>
            </a:avLst>
          </a:prstGeom>
          <a:solidFill>
            <a:srgbClr val="99999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9" name="Google Shape;789;p21"/>
          <p:cNvSpPr/>
          <p:nvPr/>
        </p:nvSpPr>
        <p:spPr>
          <a:xfrm>
            <a:off x="0" y="773025"/>
            <a:ext cx="7772400" cy="3381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CCCC1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>
              <a:buSzPts val="3600"/>
            </a:pPr>
            <a:r>
              <a:rPr lang="en-US" sz="2400" dirty="0">
                <a:solidFill>
                  <a:srgbClr val="666666"/>
                </a:solidFill>
                <a:latin typeface="Comfortaa"/>
                <a:ea typeface="Comfortaa"/>
                <a:cs typeface="Comfortaa"/>
                <a:sym typeface="Comfortaa"/>
              </a:rPr>
              <a:t>Day 4</a:t>
            </a:r>
          </a:p>
        </p:txBody>
      </p:sp>
      <p:graphicFrame>
        <p:nvGraphicFramePr>
          <p:cNvPr id="790" name="Google Shape;790;p21"/>
          <p:cNvGraphicFramePr/>
          <p:nvPr/>
        </p:nvGraphicFramePr>
        <p:xfrm>
          <a:off x="527463" y="2036850"/>
          <a:ext cx="6762900" cy="7924200"/>
        </p:xfrm>
        <a:graphic>
          <a:graphicData uri="http://schemas.openxmlformats.org/drawingml/2006/table">
            <a:tbl>
              <a:tblPr>
                <a:noFill/>
                <a:tableStyleId>{609E6224-6D28-4D30-9124-E928CCCC43E2}</a:tableStyleId>
              </a:tblPr>
              <a:tblGrid>
                <a:gridCol w="6762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962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971585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3" name="Google Shape;733;p19"/>
          <p:cNvSpPr/>
          <p:nvPr/>
        </p:nvSpPr>
        <p:spPr>
          <a:xfrm>
            <a:off x="0" y="528094"/>
            <a:ext cx="7752969" cy="808466"/>
          </a:xfrm>
          <a:custGeom>
            <a:avLst/>
            <a:gdLst/>
            <a:ahLst/>
            <a:cxnLst/>
            <a:rect l="l" t="t" r="r" b="b"/>
            <a:pathLst>
              <a:path w="7772400" h="1273175" extrusionOk="0">
                <a:moveTo>
                  <a:pt x="0" y="1273048"/>
                </a:moveTo>
                <a:lnTo>
                  <a:pt x="7772400" y="1273048"/>
                </a:lnTo>
                <a:lnTo>
                  <a:pt x="7772400" y="0"/>
                </a:lnTo>
                <a:lnTo>
                  <a:pt x="0" y="0"/>
                </a:lnTo>
                <a:lnTo>
                  <a:pt x="0" y="1273048"/>
                </a:lnTo>
                <a:close/>
              </a:path>
            </a:pathLst>
          </a:custGeom>
          <a:solidFill>
            <a:srgbClr val="B6D7A8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4" name="Google Shape;734;p19"/>
          <p:cNvSpPr/>
          <p:nvPr/>
        </p:nvSpPr>
        <p:spPr>
          <a:xfrm>
            <a:off x="2638960" y="313875"/>
            <a:ext cx="2494500" cy="1256400"/>
          </a:xfrm>
          <a:prstGeom prst="roundRect">
            <a:avLst>
              <a:gd name="adj" fmla="val 16667"/>
            </a:avLst>
          </a:prstGeom>
          <a:solidFill>
            <a:srgbClr val="B6D7A8"/>
          </a:solidFill>
          <a:ln w="9525" cap="flat" cmpd="sng">
            <a:solidFill>
              <a:srgbClr val="000000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5" name="Google Shape;735;p19"/>
          <p:cNvSpPr/>
          <p:nvPr/>
        </p:nvSpPr>
        <p:spPr>
          <a:xfrm>
            <a:off x="2849561" y="420482"/>
            <a:ext cx="2073300" cy="1023600"/>
          </a:xfrm>
          <a:prstGeom prst="roundRect">
            <a:avLst>
              <a:gd name="adj" fmla="val 16667"/>
            </a:avLst>
          </a:prstGeom>
          <a:solidFill>
            <a:srgbClr val="99999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6" name="Google Shape;736;p19"/>
          <p:cNvSpPr/>
          <p:nvPr/>
        </p:nvSpPr>
        <p:spPr>
          <a:xfrm>
            <a:off x="0" y="773113"/>
            <a:ext cx="7772400" cy="3381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CCCC1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2400" dirty="0">
                <a:solidFill>
                  <a:srgbClr val="666666"/>
                </a:solidFill>
                <a:latin typeface="Comfortaa"/>
                <a:ea typeface="Comfortaa"/>
                <a:cs typeface="Comfortaa"/>
                <a:sym typeface="Comfortaa"/>
              </a:rPr>
              <a:t>DAILY</a:t>
            </a:r>
            <a:r>
              <a:rPr lang="en" sz="2400" dirty="0">
                <a:solidFill>
                  <a:srgbClr val="666666"/>
                </a:solidFill>
                <a:latin typeface="Comfortaa"/>
                <a:ea typeface="Comfortaa"/>
                <a:cs typeface="Comfortaa"/>
                <a:sym typeface="Comfortaa"/>
              </a:rPr>
              <a:t> LOG – </a:t>
            </a:r>
            <a:r>
              <a:rPr lang="en-US" sz="2400" dirty="0">
                <a:solidFill>
                  <a:srgbClr val="666666"/>
                </a:solidFill>
                <a:latin typeface="Comfortaa"/>
                <a:ea typeface="Comfortaa"/>
                <a:cs typeface="Comfortaa"/>
                <a:sym typeface="Comfortaa"/>
              </a:rPr>
              <a:t>Day 5</a:t>
            </a:r>
            <a:endParaRPr sz="2400" b="0" i="0" u="none" strike="noStrike" cap="none" dirty="0">
              <a:solidFill>
                <a:srgbClr val="666666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5BCAB95E-5734-4C8A-926B-0B83B5D73DF8}"/>
              </a:ext>
            </a:extLst>
          </p:cNvPr>
          <p:cNvSpPr/>
          <p:nvPr/>
        </p:nvSpPr>
        <p:spPr>
          <a:xfrm>
            <a:off x="382138" y="1869742"/>
            <a:ext cx="3504062" cy="1897039"/>
          </a:xfrm>
          <a:prstGeom prst="round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43A73E29-2D22-40D3-AF0F-F8579AEF1B1B}"/>
              </a:ext>
            </a:extLst>
          </p:cNvPr>
          <p:cNvSpPr/>
          <p:nvPr/>
        </p:nvSpPr>
        <p:spPr>
          <a:xfrm>
            <a:off x="4038601" y="1887824"/>
            <a:ext cx="3504062" cy="1897039"/>
          </a:xfrm>
          <a:prstGeom prst="round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81ED710-1429-4527-A835-5AF2088F6364}"/>
              </a:ext>
            </a:extLst>
          </p:cNvPr>
          <p:cNvSpPr txBox="1"/>
          <p:nvPr/>
        </p:nvSpPr>
        <p:spPr>
          <a:xfrm>
            <a:off x="382133" y="2006221"/>
            <a:ext cx="35040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Fasting Times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CBBAEC0-FE40-4BBF-A485-7231C8C5EBCF}"/>
              </a:ext>
            </a:extLst>
          </p:cNvPr>
          <p:cNvSpPr txBox="1"/>
          <p:nvPr/>
        </p:nvSpPr>
        <p:spPr>
          <a:xfrm>
            <a:off x="4203509" y="2006221"/>
            <a:ext cx="33391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Eating Window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068B50F-7745-443C-A938-4D407D9DA069}"/>
              </a:ext>
            </a:extLst>
          </p:cNvPr>
          <p:cNvSpPr txBox="1"/>
          <p:nvPr/>
        </p:nvSpPr>
        <p:spPr>
          <a:xfrm>
            <a:off x="504967" y="2593075"/>
            <a:ext cx="10781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/>
              <a:t>Start: 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6B315F9-D2E1-435C-B3EA-CB51591B6DF3}"/>
              </a:ext>
            </a:extLst>
          </p:cNvPr>
          <p:cNvSpPr txBox="1"/>
          <p:nvPr/>
        </p:nvSpPr>
        <p:spPr>
          <a:xfrm>
            <a:off x="4203509" y="2560809"/>
            <a:ext cx="10781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/>
              <a:t>Start: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A633419-347D-4F3D-82FA-B8497FD92544}"/>
              </a:ext>
            </a:extLst>
          </p:cNvPr>
          <p:cNvSpPr txBox="1"/>
          <p:nvPr/>
        </p:nvSpPr>
        <p:spPr>
          <a:xfrm>
            <a:off x="504967" y="3112073"/>
            <a:ext cx="10781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/>
              <a:t>Stop: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CCE0BD3-6E9E-43FC-8D34-5418FBF06396}"/>
              </a:ext>
            </a:extLst>
          </p:cNvPr>
          <p:cNvSpPr txBox="1"/>
          <p:nvPr/>
        </p:nvSpPr>
        <p:spPr>
          <a:xfrm>
            <a:off x="4203509" y="3112073"/>
            <a:ext cx="10781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/>
              <a:t>Stop:</a:t>
            </a: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7FD1102E-20A1-4EDC-8CFD-6B3BD550C78C}"/>
              </a:ext>
            </a:extLst>
          </p:cNvPr>
          <p:cNvSpPr/>
          <p:nvPr/>
        </p:nvSpPr>
        <p:spPr>
          <a:xfrm>
            <a:off x="382133" y="4236159"/>
            <a:ext cx="3504064" cy="5294147"/>
          </a:xfrm>
          <a:prstGeom prst="round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CCD85C3-6C82-4C99-98FD-A9A65C438748}"/>
              </a:ext>
            </a:extLst>
          </p:cNvPr>
          <p:cNvSpPr txBox="1"/>
          <p:nvPr/>
        </p:nvSpPr>
        <p:spPr>
          <a:xfrm>
            <a:off x="399192" y="4440308"/>
            <a:ext cx="35040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Daily Eating Log</a:t>
            </a: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69B8B7A7-5C00-4265-9E12-622CB8820020}"/>
              </a:ext>
            </a:extLst>
          </p:cNvPr>
          <p:cNvSpPr/>
          <p:nvPr/>
        </p:nvSpPr>
        <p:spPr>
          <a:xfrm>
            <a:off x="4038601" y="4236159"/>
            <a:ext cx="3504064" cy="5294147"/>
          </a:xfrm>
          <a:prstGeom prst="round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09E24D4-B296-459D-A4DA-65F92007717F}"/>
              </a:ext>
            </a:extLst>
          </p:cNvPr>
          <p:cNvSpPr txBox="1"/>
          <p:nvPr/>
        </p:nvSpPr>
        <p:spPr>
          <a:xfrm>
            <a:off x="4055660" y="4440308"/>
            <a:ext cx="35040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How I Feel Today</a:t>
            </a:r>
          </a:p>
        </p:txBody>
      </p:sp>
    </p:spTree>
    <p:extLst>
      <p:ext uri="{BB962C8B-B14F-4D97-AF65-F5344CB8AC3E}">
        <p14:creationId xmlns:p14="http://schemas.microsoft.com/office/powerpoint/2010/main" val="223300785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6" name="Google Shape;786;p21"/>
          <p:cNvSpPr/>
          <p:nvPr/>
        </p:nvSpPr>
        <p:spPr>
          <a:xfrm>
            <a:off x="0" y="528094"/>
            <a:ext cx="7752969" cy="808466"/>
          </a:xfrm>
          <a:custGeom>
            <a:avLst/>
            <a:gdLst/>
            <a:ahLst/>
            <a:cxnLst/>
            <a:rect l="l" t="t" r="r" b="b"/>
            <a:pathLst>
              <a:path w="7772400" h="1273175" extrusionOk="0">
                <a:moveTo>
                  <a:pt x="0" y="1273048"/>
                </a:moveTo>
                <a:lnTo>
                  <a:pt x="7772400" y="1273048"/>
                </a:lnTo>
                <a:lnTo>
                  <a:pt x="7772400" y="0"/>
                </a:lnTo>
                <a:lnTo>
                  <a:pt x="0" y="0"/>
                </a:lnTo>
                <a:lnTo>
                  <a:pt x="0" y="1273048"/>
                </a:lnTo>
                <a:close/>
              </a:path>
            </a:pathLst>
          </a:custGeom>
          <a:solidFill>
            <a:srgbClr val="B6D7A8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87" name="Google Shape;787;p21"/>
          <p:cNvSpPr/>
          <p:nvPr/>
        </p:nvSpPr>
        <p:spPr>
          <a:xfrm>
            <a:off x="2638960" y="313875"/>
            <a:ext cx="2494500" cy="1256400"/>
          </a:xfrm>
          <a:prstGeom prst="roundRect">
            <a:avLst>
              <a:gd name="adj" fmla="val 16667"/>
            </a:avLst>
          </a:prstGeom>
          <a:solidFill>
            <a:srgbClr val="B6D7A8"/>
          </a:solidFill>
          <a:ln w="9525" cap="flat" cmpd="sng">
            <a:solidFill>
              <a:srgbClr val="000000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8" name="Google Shape;788;p21"/>
          <p:cNvSpPr/>
          <p:nvPr/>
        </p:nvSpPr>
        <p:spPr>
          <a:xfrm>
            <a:off x="2849561" y="420482"/>
            <a:ext cx="2073300" cy="1023600"/>
          </a:xfrm>
          <a:prstGeom prst="roundRect">
            <a:avLst>
              <a:gd name="adj" fmla="val 16667"/>
            </a:avLst>
          </a:prstGeom>
          <a:solidFill>
            <a:srgbClr val="99999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9" name="Google Shape;789;p21"/>
          <p:cNvSpPr/>
          <p:nvPr/>
        </p:nvSpPr>
        <p:spPr>
          <a:xfrm>
            <a:off x="0" y="773025"/>
            <a:ext cx="7772400" cy="3381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CCCC1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>
              <a:buSzPts val="3600"/>
            </a:pPr>
            <a:r>
              <a:rPr lang="en-US" sz="2400" dirty="0">
                <a:solidFill>
                  <a:srgbClr val="666666"/>
                </a:solidFill>
                <a:latin typeface="Comfortaa"/>
                <a:ea typeface="Comfortaa"/>
                <a:cs typeface="Comfortaa"/>
                <a:sym typeface="Comfortaa"/>
              </a:rPr>
              <a:t>Day 5</a:t>
            </a:r>
          </a:p>
        </p:txBody>
      </p:sp>
      <p:graphicFrame>
        <p:nvGraphicFramePr>
          <p:cNvPr id="790" name="Google Shape;790;p21"/>
          <p:cNvGraphicFramePr/>
          <p:nvPr/>
        </p:nvGraphicFramePr>
        <p:xfrm>
          <a:off x="527463" y="2036850"/>
          <a:ext cx="6762900" cy="7924200"/>
        </p:xfrm>
        <a:graphic>
          <a:graphicData uri="http://schemas.openxmlformats.org/drawingml/2006/table">
            <a:tbl>
              <a:tblPr>
                <a:noFill/>
                <a:tableStyleId>{609E6224-6D28-4D30-9124-E928CCCC43E2}</a:tableStyleId>
              </a:tblPr>
              <a:tblGrid>
                <a:gridCol w="6762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962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9052751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3" name="Google Shape;733;p19"/>
          <p:cNvSpPr/>
          <p:nvPr/>
        </p:nvSpPr>
        <p:spPr>
          <a:xfrm>
            <a:off x="0" y="528094"/>
            <a:ext cx="7752969" cy="808466"/>
          </a:xfrm>
          <a:custGeom>
            <a:avLst/>
            <a:gdLst/>
            <a:ahLst/>
            <a:cxnLst/>
            <a:rect l="l" t="t" r="r" b="b"/>
            <a:pathLst>
              <a:path w="7772400" h="1273175" extrusionOk="0">
                <a:moveTo>
                  <a:pt x="0" y="1273048"/>
                </a:moveTo>
                <a:lnTo>
                  <a:pt x="7772400" y="1273048"/>
                </a:lnTo>
                <a:lnTo>
                  <a:pt x="7772400" y="0"/>
                </a:lnTo>
                <a:lnTo>
                  <a:pt x="0" y="0"/>
                </a:lnTo>
                <a:lnTo>
                  <a:pt x="0" y="1273048"/>
                </a:lnTo>
                <a:close/>
              </a:path>
            </a:pathLst>
          </a:custGeom>
          <a:solidFill>
            <a:srgbClr val="B6D7A8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4" name="Google Shape;734;p19"/>
          <p:cNvSpPr/>
          <p:nvPr/>
        </p:nvSpPr>
        <p:spPr>
          <a:xfrm>
            <a:off x="2638960" y="313875"/>
            <a:ext cx="2494500" cy="1256400"/>
          </a:xfrm>
          <a:prstGeom prst="roundRect">
            <a:avLst>
              <a:gd name="adj" fmla="val 16667"/>
            </a:avLst>
          </a:prstGeom>
          <a:solidFill>
            <a:srgbClr val="B6D7A8"/>
          </a:solidFill>
          <a:ln w="9525" cap="flat" cmpd="sng">
            <a:solidFill>
              <a:srgbClr val="000000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5" name="Google Shape;735;p19"/>
          <p:cNvSpPr/>
          <p:nvPr/>
        </p:nvSpPr>
        <p:spPr>
          <a:xfrm>
            <a:off x="2849561" y="420482"/>
            <a:ext cx="2073300" cy="1023600"/>
          </a:xfrm>
          <a:prstGeom prst="roundRect">
            <a:avLst>
              <a:gd name="adj" fmla="val 16667"/>
            </a:avLst>
          </a:prstGeom>
          <a:solidFill>
            <a:srgbClr val="99999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6" name="Google Shape;736;p19"/>
          <p:cNvSpPr/>
          <p:nvPr/>
        </p:nvSpPr>
        <p:spPr>
          <a:xfrm>
            <a:off x="0" y="773113"/>
            <a:ext cx="7772400" cy="3381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CCCC1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2400" dirty="0">
                <a:solidFill>
                  <a:srgbClr val="666666"/>
                </a:solidFill>
                <a:latin typeface="Comfortaa"/>
                <a:ea typeface="Comfortaa"/>
                <a:cs typeface="Comfortaa"/>
                <a:sym typeface="Comfortaa"/>
              </a:rPr>
              <a:t>DAILY</a:t>
            </a:r>
            <a:r>
              <a:rPr lang="en" sz="2400" dirty="0">
                <a:solidFill>
                  <a:srgbClr val="666666"/>
                </a:solidFill>
                <a:latin typeface="Comfortaa"/>
                <a:ea typeface="Comfortaa"/>
                <a:cs typeface="Comfortaa"/>
                <a:sym typeface="Comfortaa"/>
              </a:rPr>
              <a:t> LOG – </a:t>
            </a:r>
            <a:r>
              <a:rPr lang="en-US" sz="2400" dirty="0">
                <a:solidFill>
                  <a:srgbClr val="666666"/>
                </a:solidFill>
                <a:latin typeface="Comfortaa"/>
                <a:ea typeface="Comfortaa"/>
                <a:cs typeface="Comfortaa"/>
                <a:sym typeface="Comfortaa"/>
              </a:rPr>
              <a:t>Day 6</a:t>
            </a:r>
            <a:endParaRPr sz="2400" b="0" i="0" u="none" strike="noStrike" cap="none" dirty="0">
              <a:solidFill>
                <a:srgbClr val="666666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5BCAB95E-5734-4C8A-926B-0B83B5D73DF8}"/>
              </a:ext>
            </a:extLst>
          </p:cNvPr>
          <p:cNvSpPr/>
          <p:nvPr/>
        </p:nvSpPr>
        <p:spPr>
          <a:xfrm>
            <a:off x="382138" y="1869742"/>
            <a:ext cx="3504062" cy="1897039"/>
          </a:xfrm>
          <a:prstGeom prst="round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43A73E29-2D22-40D3-AF0F-F8579AEF1B1B}"/>
              </a:ext>
            </a:extLst>
          </p:cNvPr>
          <p:cNvSpPr/>
          <p:nvPr/>
        </p:nvSpPr>
        <p:spPr>
          <a:xfrm>
            <a:off x="4038601" y="1887824"/>
            <a:ext cx="3504062" cy="1897039"/>
          </a:xfrm>
          <a:prstGeom prst="round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81ED710-1429-4527-A835-5AF2088F6364}"/>
              </a:ext>
            </a:extLst>
          </p:cNvPr>
          <p:cNvSpPr txBox="1"/>
          <p:nvPr/>
        </p:nvSpPr>
        <p:spPr>
          <a:xfrm>
            <a:off x="382133" y="2006221"/>
            <a:ext cx="35040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Fasting Times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CBBAEC0-FE40-4BBF-A485-7231C8C5EBCF}"/>
              </a:ext>
            </a:extLst>
          </p:cNvPr>
          <p:cNvSpPr txBox="1"/>
          <p:nvPr/>
        </p:nvSpPr>
        <p:spPr>
          <a:xfrm>
            <a:off x="4203509" y="2006221"/>
            <a:ext cx="33391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Eating Window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068B50F-7745-443C-A938-4D407D9DA069}"/>
              </a:ext>
            </a:extLst>
          </p:cNvPr>
          <p:cNvSpPr txBox="1"/>
          <p:nvPr/>
        </p:nvSpPr>
        <p:spPr>
          <a:xfrm>
            <a:off x="504967" y="2593075"/>
            <a:ext cx="10781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/>
              <a:t>Start: 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6B315F9-D2E1-435C-B3EA-CB51591B6DF3}"/>
              </a:ext>
            </a:extLst>
          </p:cNvPr>
          <p:cNvSpPr txBox="1"/>
          <p:nvPr/>
        </p:nvSpPr>
        <p:spPr>
          <a:xfrm>
            <a:off x="4203509" y="2560809"/>
            <a:ext cx="10781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/>
              <a:t>Start: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A633419-347D-4F3D-82FA-B8497FD92544}"/>
              </a:ext>
            </a:extLst>
          </p:cNvPr>
          <p:cNvSpPr txBox="1"/>
          <p:nvPr/>
        </p:nvSpPr>
        <p:spPr>
          <a:xfrm>
            <a:off x="504967" y="3112073"/>
            <a:ext cx="10781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/>
              <a:t>Stop: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CCE0BD3-6E9E-43FC-8D34-5418FBF06396}"/>
              </a:ext>
            </a:extLst>
          </p:cNvPr>
          <p:cNvSpPr txBox="1"/>
          <p:nvPr/>
        </p:nvSpPr>
        <p:spPr>
          <a:xfrm>
            <a:off x="4203509" y="3112073"/>
            <a:ext cx="10781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/>
              <a:t>Stop:</a:t>
            </a: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7FD1102E-20A1-4EDC-8CFD-6B3BD550C78C}"/>
              </a:ext>
            </a:extLst>
          </p:cNvPr>
          <p:cNvSpPr/>
          <p:nvPr/>
        </p:nvSpPr>
        <p:spPr>
          <a:xfrm>
            <a:off x="382133" y="4236159"/>
            <a:ext cx="3504064" cy="5294147"/>
          </a:xfrm>
          <a:prstGeom prst="round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CCD85C3-6C82-4C99-98FD-A9A65C438748}"/>
              </a:ext>
            </a:extLst>
          </p:cNvPr>
          <p:cNvSpPr txBox="1"/>
          <p:nvPr/>
        </p:nvSpPr>
        <p:spPr>
          <a:xfrm>
            <a:off x="399192" y="4440308"/>
            <a:ext cx="35040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Daily Eating Log</a:t>
            </a: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69B8B7A7-5C00-4265-9E12-622CB8820020}"/>
              </a:ext>
            </a:extLst>
          </p:cNvPr>
          <p:cNvSpPr/>
          <p:nvPr/>
        </p:nvSpPr>
        <p:spPr>
          <a:xfrm>
            <a:off x="4038601" y="4236159"/>
            <a:ext cx="3504064" cy="5294147"/>
          </a:xfrm>
          <a:prstGeom prst="round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09E24D4-B296-459D-A4DA-65F92007717F}"/>
              </a:ext>
            </a:extLst>
          </p:cNvPr>
          <p:cNvSpPr txBox="1"/>
          <p:nvPr/>
        </p:nvSpPr>
        <p:spPr>
          <a:xfrm>
            <a:off x="4055660" y="4440308"/>
            <a:ext cx="35040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How I Feel Today</a:t>
            </a:r>
          </a:p>
        </p:txBody>
      </p:sp>
    </p:spTree>
    <p:extLst>
      <p:ext uri="{BB962C8B-B14F-4D97-AF65-F5344CB8AC3E}">
        <p14:creationId xmlns:p14="http://schemas.microsoft.com/office/powerpoint/2010/main" val="38183700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oogle Shape;54;p13"/>
          <p:cNvGrpSpPr/>
          <p:nvPr/>
        </p:nvGrpSpPr>
        <p:grpSpPr>
          <a:xfrm>
            <a:off x="480211" y="1726164"/>
            <a:ext cx="6799754" cy="8060358"/>
            <a:chOff x="792275" y="1042375"/>
            <a:chExt cx="8830850" cy="6447255"/>
          </a:xfrm>
        </p:grpSpPr>
        <p:sp>
          <p:nvSpPr>
            <p:cNvPr id="55" name="Google Shape;55;p13"/>
            <p:cNvSpPr/>
            <p:nvPr/>
          </p:nvSpPr>
          <p:spPr>
            <a:xfrm>
              <a:off x="842425" y="1236475"/>
              <a:ext cx="735600" cy="194100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" sz="800">
                  <a:latin typeface="Comfortaa"/>
                  <a:ea typeface="Comfortaa"/>
                  <a:cs typeface="Comfortaa"/>
                  <a:sym typeface="Comfortaa"/>
                </a:rPr>
                <a:t>12am</a:t>
              </a: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6" name="Google Shape;56;p13"/>
            <p:cNvSpPr/>
            <p:nvPr/>
          </p:nvSpPr>
          <p:spPr>
            <a:xfrm>
              <a:off x="792275" y="1499914"/>
              <a:ext cx="785700" cy="194100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" sz="800">
                  <a:latin typeface="Comfortaa"/>
                  <a:ea typeface="Comfortaa"/>
                  <a:cs typeface="Comfortaa"/>
                  <a:sym typeface="Comfortaa"/>
                </a:rPr>
                <a:t>1 am</a:t>
              </a: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7" name="Google Shape;57;p13"/>
            <p:cNvSpPr/>
            <p:nvPr/>
          </p:nvSpPr>
          <p:spPr>
            <a:xfrm>
              <a:off x="792275" y="1763351"/>
              <a:ext cx="785700" cy="194100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" sz="800">
                  <a:latin typeface="Comfortaa"/>
                  <a:ea typeface="Comfortaa"/>
                  <a:cs typeface="Comfortaa"/>
                  <a:sym typeface="Comfortaa"/>
                </a:rPr>
                <a:t>2 am</a:t>
              </a: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8" name="Google Shape;58;p13"/>
            <p:cNvSpPr/>
            <p:nvPr/>
          </p:nvSpPr>
          <p:spPr>
            <a:xfrm>
              <a:off x="792275" y="2026790"/>
              <a:ext cx="785700" cy="194100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" sz="800">
                  <a:latin typeface="Comfortaa"/>
                  <a:ea typeface="Comfortaa"/>
                  <a:cs typeface="Comfortaa"/>
                  <a:sym typeface="Comfortaa"/>
                </a:rPr>
                <a:t>3 am</a:t>
              </a: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9" name="Google Shape;59;p13"/>
            <p:cNvSpPr/>
            <p:nvPr/>
          </p:nvSpPr>
          <p:spPr>
            <a:xfrm>
              <a:off x="792275" y="2290229"/>
              <a:ext cx="785700" cy="194100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" sz="800">
                  <a:latin typeface="Comfortaa"/>
                  <a:ea typeface="Comfortaa"/>
                  <a:cs typeface="Comfortaa"/>
                  <a:sym typeface="Comfortaa"/>
                </a:rPr>
                <a:t>4 am</a:t>
              </a: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60" name="Google Shape;60;p13"/>
            <p:cNvSpPr/>
            <p:nvPr/>
          </p:nvSpPr>
          <p:spPr>
            <a:xfrm>
              <a:off x="792275" y="2553667"/>
              <a:ext cx="785700" cy="194100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" sz="800">
                  <a:latin typeface="Comfortaa"/>
                  <a:ea typeface="Comfortaa"/>
                  <a:cs typeface="Comfortaa"/>
                  <a:sym typeface="Comfortaa"/>
                </a:rPr>
                <a:t>5 am</a:t>
              </a: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61" name="Google Shape;61;p13"/>
            <p:cNvSpPr/>
            <p:nvPr/>
          </p:nvSpPr>
          <p:spPr>
            <a:xfrm>
              <a:off x="792275" y="2817098"/>
              <a:ext cx="785700" cy="194100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" sz="800">
                  <a:latin typeface="Comfortaa"/>
                  <a:ea typeface="Comfortaa"/>
                  <a:cs typeface="Comfortaa"/>
                  <a:sym typeface="Comfortaa"/>
                </a:rPr>
                <a:t>6 am</a:t>
              </a:r>
              <a:r>
                <a:rPr lang="en" sz="800">
                  <a:solidFill>
                    <a:srgbClr val="000000"/>
                  </a:solidFill>
                  <a:latin typeface="Comfortaa"/>
                  <a:ea typeface="Comfortaa"/>
                  <a:cs typeface="Comfortaa"/>
                  <a:sym typeface="Comfortaa"/>
                </a:rPr>
                <a:t> </a:t>
              </a: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62" name="Google Shape;62;p13"/>
            <p:cNvSpPr/>
            <p:nvPr/>
          </p:nvSpPr>
          <p:spPr>
            <a:xfrm>
              <a:off x="792275" y="3080524"/>
              <a:ext cx="785700" cy="194100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" sz="800">
                  <a:latin typeface="Comfortaa"/>
                  <a:ea typeface="Comfortaa"/>
                  <a:cs typeface="Comfortaa"/>
                  <a:sym typeface="Comfortaa"/>
                </a:rPr>
                <a:t>7 am</a:t>
              </a: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63" name="Google Shape;63;p13"/>
            <p:cNvSpPr/>
            <p:nvPr/>
          </p:nvSpPr>
          <p:spPr>
            <a:xfrm>
              <a:off x="792275" y="3343962"/>
              <a:ext cx="785700" cy="194100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" sz="800">
                  <a:latin typeface="Comfortaa"/>
                  <a:ea typeface="Comfortaa"/>
                  <a:cs typeface="Comfortaa"/>
                  <a:sym typeface="Comfortaa"/>
                </a:rPr>
                <a:t>8 am</a:t>
              </a: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64" name="Google Shape;64;p13"/>
            <p:cNvSpPr/>
            <p:nvPr/>
          </p:nvSpPr>
          <p:spPr>
            <a:xfrm>
              <a:off x="792275" y="3607400"/>
              <a:ext cx="785700" cy="194100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" sz="800">
                  <a:latin typeface="Comfortaa"/>
                  <a:ea typeface="Comfortaa"/>
                  <a:cs typeface="Comfortaa"/>
                  <a:sym typeface="Comfortaa"/>
                </a:rPr>
                <a:t>9 am</a:t>
              </a: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65" name="Google Shape;65;p13"/>
            <p:cNvSpPr/>
            <p:nvPr/>
          </p:nvSpPr>
          <p:spPr>
            <a:xfrm>
              <a:off x="792275" y="3870839"/>
              <a:ext cx="785700" cy="194100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" sz="800">
                  <a:latin typeface="Comfortaa"/>
                  <a:ea typeface="Comfortaa"/>
                  <a:cs typeface="Comfortaa"/>
                  <a:sym typeface="Comfortaa"/>
                </a:rPr>
                <a:t>10</a:t>
              </a:r>
              <a:r>
                <a:rPr lang="en" sz="800">
                  <a:solidFill>
                    <a:srgbClr val="000000"/>
                  </a:solidFill>
                  <a:latin typeface="Comfortaa"/>
                  <a:ea typeface="Comfortaa"/>
                  <a:cs typeface="Comfortaa"/>
                  <a:sym typeface="Comfortaa"/>
                </a:rPr>
                <a:t>am</a:t>
              </a:r>
              <a:endParaRPr sz="800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66" name="Google Shape;66;p13"/>
            <p:cNvSpPr/>
            <p:nvPr/>
          </p:nvSpPr>
          <p:spPr>
            <a:xfrm>
              <a:off x="792275" y="4134278"/>
              <a:ext cx="785700" cy="194100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" sz="800">
                  <a:latin typeface="Comfortaa"/>
                  <a:ea typeface="Comfortaa"/>
                  <a:cs typeface="Comfortaa"/>
                  <a:sym typeface="Comfortaa"/>
                </a:rPr>
                <a:t>11 </a:t>
              </a:r>
              <a:r>
                <a:rPr lang="en" sz="800">
                  <a:solidFill>
                    <a:srgbClr val="000000"/>
                  </a:solidFill>
                  <a:latin typeface="Comfortaa"/>
                  <a:ea typeface="Comfortaa"/>
                  <a:cs typeface="Comfortaa"/>
                  <a:sym typeface="Comfortaa"/>
                </a:rPr>
                <a:t>am</a:t>
              </a: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67" name="Google Shape;67;p13"/>
            <p:cNvSpPr/>
            <p:nvPr/>
          </p:nvSpPr>
          <p:spPr>
            <a:xfrm>
              <a:off x="792275" y="4397716"/>
              <a:ext cx="785700" cy="194100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" sz="800">
                  <a:latin typeface="Comfortaa"/>
                  <a:ea typeface="Comfortaa"/>
                  <a:cs typeface="Comfortaa"/>
                  <a:sym typeface="Comfortaa"/>
                </a:rPr>
                <a:t>12 pm</a:t>
              </a: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68" name="Google Shape;68;p13"/>
            <p:cNvSpPr/>
            <p:nvPr/>
          </p:nvSpPr>
          <p:spPr>
            <a:xfrm>
              <a:off x="792275" y="4661161"/>
              <a:ext cx="785700" cy="194100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" sz="800">
                  <a:latin typeface="Comfortaa"/>
                  <a:ea typeface="Comfortaa"/>
                  <a:cs typeface="Comfortaa"/>
                  <a:sym typeface="Comfortaa"/>
                </a:rPr>
                <a:t>1 </a:t>
              </a:r>
              <a:r>
                <a:rPr lang="en" sz="800">
                  <a:solidFill>
                    <a:srgbClr val="000000"/>
                  </a:solidFill>
                  <a:latin typeface="Comfortaa"/>
                  <a:ea typeface="Comfortaa"/>
                  <a:cs typeface="Comfortaa"/>
                  <a:sym typeface="Comfortaa"/>
                </a:rPr>
                <a:t>pm</a:t>
              </a: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69" name="Google Shape;69;p13"/>
            <p:cNvSpPr/>
            <p:nvPr/>
          </p:nvSpPr>
          <p:spPr>
            <a:xfrm>
              <a:off x="792275" y="4924598"/>
              <a:ext cx="785700" cy="194100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" sz="800">
                  <a:latin typeface="Comfortaa"/>
                  <a:ea typeface="Comfortaa"/>
                  <a:cs typeface="Comfortaa"/>
                  <a:sym typeface="Comfortaa"/>
                </a:rPr>
                <a:t>2 </a:t>
              </a:r>
              <a:r>
                <a:rPr lang="en" sz="800">
                  <a:solidFill>
                    <a:srgbClr val="000000"/>
                  </a:solidFill>
                  <a:latin typeface="Comfortaa"/>
                  <a:ea typeface="Comfortaa"/>
                  <a:cs typeface="Comfortaa"/>
                  <a:sym typeface="Comfortaa"/>
                </a:rPr>
                <a:t>pm</a:t>
              </a: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70" name="Google Shape;70;p13"/>
            <p:cNvSpPr/>
            <p:nvPr/>
          </p:nvSpPr>
          <p:spPr>
            <a:xfrm>
              <a:off x="792275" y="5188037"/>
              <a:ext cx="785700" cy="194100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" sz="800">
                  <a:latin typeface="Comfortaa"/>
                  <a:ea typeface="Comfortaa"/>
                  <a:cs typeface="Comfortaa"/>
                  <a:sym typeface="Comfortaa"/>
                </a:rPr>
                <a:t>3 </a:t>
              </a:r>
              <a:r>
                <a:rPr lang="en" sz="800">
                  <a:solidFill>
                    <a:srgbClr val="000000"/>
                  </a:solidFill>
                  <a:latin typeface="Comfortaa"/>
                  <a:ea typeface="Comfortaa"/>
                  <a:cs typeface="Comfortaa"/>
                  <a:sym typeface="Comfortaa"/>
                </a:rPr>
                <a:t>pm</a:t>
              </a: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71" name="Google Shape;71;p13"/>
            <p:cNvSpPr/>
            <p:nvPr/>
          </p:nvSpPr>
          <p:spPr>
            <a:xfrm>
              <a:off x="792275" y="5451476"/>
              <a:ext cx="785700" cy="194100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" sz="800">
                  <a:latin typeface="Comfortaa"/>
                  <a:ea typeface="Comfortaa"/>
                  <a:cs typeface="Comfortaa"/>
                  <a:sym typeface="Comfortaa"/>
                </a:rPr>
                <a:t>4 </a:t>
              </a:r>
              <a:r>
                <a:rPr lang="en" sz="800">
                  <a:solidFill>
                    <a:srgbClr val="000000"/>
                  </a:solidFill>
                  <a:latin typeface="Comfortaa"/>
                  <a:ea typeface="Comfortaa"/>
                  <a:cs typeface="Comfortaa"/>
                  <a:sym typeface="Comfortaa"/>
                </a:rPr>
                <a:t>pm</a:t>
              </a: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72" name="Google Shape;72;p13"/>
            <p:cNvSpPr/>
            <p:nvPr/>
          </p:nvSpPr>
          <p:spPr>
            <a:xfrm>
              <a:off x="792275" y="5714914"/>
              <a:ext cx="785700" cy="194100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" sz="800">
                  <a:latin typeface="Comfortaa"/>
                  <a:ea typeface="Comfortaa"/>
                  <a:cs typeface="Comfortaa"/>
                  <a:sym typeface="Comfortaa"/>
                </a:rPr>
                <a:t>5 </a:t>
              </a:r>
              <a:r>
                <a:rPr lang="en" sz="800">
                  <a:solidFill>
                    <a:srgbClr val="000000"/>
                  </a:solidFill>
                  <a:latin typeface="Comfortaa"/>
                  <a:ea typeface="Comfortaa"/>
                  <a:cs typeface="Comfortaa"/>
                  <a:sym typeface="Comfortaa"/>
                </a:rPr>
                <a:t>pm</a:t>
              </a: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73" name="Google Shape;73;p13"/>
            <p:cNvSpPr/>
            <p:nvPr/>
          </p:nvSpPr>
          <p:spPr>
            <a:xfrm>
              <a:off x="792275" y="5978346"/>
              <a:ext cx="785700" cy="194100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" sz="800">
                  <a:latin typeface="Comfortaa"/>
                  <a:ea typeface="Comfortaa"/>
                  <a:cs typeface="Comfortaa"/>
                  <a:sym typeface="Comfortaa"/>
                </a:rPr>
                <a:t>6 </a:t>
              </a:r>
              <a:r>
                <a:rPr lang="en" sz="800">
                  <a:solidFill>
                    <a:srgbClr val="000000"/>
                  </a:solidFill>
                  <a:latin typeface="Comfortaa"/>
                  <a:ea typeface="Comfortaa"/>
                  <a:cs typeface="Comfortaa"/>
                  <a:sym typeface="Comfortaa"/>
                </a:rPr>
                <a:t>pm</a:t>
              </a: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74" name="Google Shape;74;p13"/>
            <p:cNvSpPr/>
            <p:nvPr/>
          </p:nvSpPr>
          <p:spPr>
            <a:xfrm>
              <a:off x="792275" y="6241771"/>
              <a:ext cx="785700" cy="194100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" sz="800">
                  <a:latin typeface="Comfortaa"/>
                  <a:ea typeface="Comfortaa"/>
                  <a:cs typeface="Comfortaa"/>
                  <a:sym typeface="Comfortaa"/>
                </a:rPr>
                <a:t>7 </a:t>
              </a:r>
              <a:r>
                <a:rPr lang="en" sz="800">
                  <a:solidFill>
                    <a:srgbClr val="000000"/>
                  </a:solidFill>
                  <a:latin typeface="Comfortaa"/>
                  <a:ea typeface="Comfortaa"/>
                  <a:cs typeface="Comfortaa"/>
                  <a:sym typeface="Comfortaa"/>
                </a:rPr>
                <a:t>pm</a:t>
              </a: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75" name="Google Shape;75;p13"/>
            <p:cNvSpPr/>
            <p:nvPr/>
          </p:nvSpPr>
          <p:spPr>
            <a:xfrm>
              <a:off x="792275" y="6505210"/>
              <a:ext cx="785700" cy="194100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" sz="800">
                  <a:latin typeface="Comfortaa"/>
                  <a:ea typeface="Comfortaa"/>
                  <a:cs typeface="Comfortaa"/>
                  <a:sym typeface="Comfortaa"/>
                </a:rPr>
                <a:t>8 </a:t>
              </a:r>
              <a:r>
                <a:rPr lang="en" sz="800">
                  <a:solidFill>
                    <a:srgbClr val="000000"/>
                  </a:solidFill>
                  <a:latin typeface="Comfortaa"/>
                  <a:ea typeface="Comfortaa"/>
                  <a:cs typeface="Comfortaa"/>
                  <a:sym typeface="Comfortaa"/>
                </a:rPr>
                <a:t>pm</a:t>
              </a: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76" name="Google Shape;76;p13"/>
            <p:cNvSpPr/>
            <p:nvPr/>
          </p:nvSpPr>
          <p:spPr>
            <a:xfrm>
              <a:off x="792275" y="6768647"/>
              <a:ext cx="785700" cy="194100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" sz="800">
                  <a:latin typeface="Comfortaa"/>
                  <a:ea typeface="Comfortaa"/>
                  <a:cs typeface="Comfortaa"/>
                  <a:sym typeface="Comfortaa"/>
                </a:rPr>
                <a:t>9 </a:t>
              </a:r>
              <a:r>
                <a:rPr lang="en" sz="800">
                  <a:solidFill>
                    <a:srgbClr val="000000"/>
                  </a:solidFill>
                  <a:latin typeface="Comfortaa"/>
                  <a:ea typeface="Comfortaa"/>
                  <a:cs typeface="Comfortaa"/>
                  <a:sym typeface="Comfortaa"/>
                </a:rPr>
                <a:t>pm</a:t>
              </a: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77" name="Google Shape;77;p13"/>
            <p:cNvSpPr/>
            <p:nvPr/>
          </p:nvSpPr>
          <p:spPr>
            <a:xfrm>
              <a:off x="792275" y="7032086"/>
              <a:ext cx="785700" cy="194100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" sz="800">
                  <a:latin typeface="Comfortaa"/>
                  <a:ea typeface="Comfortaa"/>
                  <a:cs typeface="Comfortaa"/>
                  <a:sym typeface="Comfortaa"/>
                </a:rPr>
                <a:t>10</a:t>
              </a:r>
              <a:r>
                <a:rPr lang="en" sz="800">
                  <a:solidFill>
                    <a:srgbClr val="000000"/>
                  </a:solidFill>
                  <a:latin typeface="Comfortaa"/>
                  <a:ea typeface="Comfortaa"/>
                  <a:cs typeface="Comfortaa"/>
                  <a:sym typeface="Comfortaa"/>
                </a:rPr>
                <a:t> pm</a:t>
              </a:r>
              <a:endParaRPr sz="800" b="1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78" name="Google Shape;78;p13"/>
            <p:cNvSpPr/>
            <p:nvPr/>
          </p:nvSpPr>
          <p:spPr>
            <a:xfrm>
              <a:off x="792275" y="7295525"/>
              <a:ext cx="785700" cy="194100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" sz="800">
                  <a:latin typeface="Comfortaa"/>
                  <a:ea typeface="Comfortaa"/>
                  <a:cs typeface="Comfortaa"/>
                  <a:sym typeface="Comfortaa"/>
                </a:rPr>
                <a:t>11 </a:t>
              </a:r>
              <a:r>
                <a:rPr lang="en" sz="800">
                  <a:solidFill>
                    <a:srgbClr val="000000"/>
                  </a:solidFill>
                  <a:latin typeface="Comfortaa"/>
                  <a:ea typeface="Comfortaa"/>
                  <a:cs typeface="Comfortaa"/>
                  <a:sym typeface="Comfortaa"/>
                </a:rPr>
                <a:t>pm</a:t>
              </a: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79" name="Google Shape;79;p13"/>
            <p:cNvSpPr/>
            <p:nvPr/>
          </p:nvSpPr>
          <p:spPr>
            <a:xfrm>
              <a:off x="8480425" y="1236475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" sz="800">
                  <a:latin typeface="Comfortaa"/>
                  <a:ea typeface="Comfortaa"/>
                  <a:cs typeface="Comfortaa"/>
                  <a:sym typeface="Comfortaa"/>
                </a:rPr>
                <a:t>		</a:t>
              </a: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80" name="Google Shape;80;p13"/>
            <p:cNvSpPr/>
            <p:nvPr/>
          </p:nvSpPr>
          <p:spPr>
            <a:xfrm>
              <a:off x="8480425" y="1499914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81" name="Google Shape;81;p13"/>
            <p:cNvSpPr/>
            <p:nvPr/>
          </p:nvSpPr>
          <p:spPr>
            <a:xfrm>
              <a:off x="8480425" y="1763352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82" name="Google Shape;82;p13"/>
            <p:cNvSpPr/>
            <p:nvPr/>
          </p:nvSpPr>
          <p:spPr>
            <a:xfrm>
              <a:off x="8480425" y="2026791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83" name="Google Shape;83;p13"/>
            <p:cNvSpPr/>
            <p:nvPr/>
          </p:nvSpPr>
          <p:spPr>
            <a:xfrm>
              <a:off x="8480425" y="2290230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84" name="Google Shape;84;p13"/>
            <p:cNvSpPr/>
            <p:nvPr/>
          </p:nvSpPr>
          <p:spPr>
            <a:xfrm>
              <a:off x="8480425" y="2553668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85" name="Google Shape;85;p13"/>
            <p:cNvSpPr/>
            <p:nvPr/>
          </p:nvSpPr>
          <p:spPr>
            <a:xfrm>
              <a:off x="8480425" y="2817100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86" name="Google Shape;86;p13"/>
            <p:cNvSpPr/>
            <p:nvPr/>
          </p:nvSpPr>
          <p:spPr>
            <a:xfrm>
              <a:off x="8480425" y="3080525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87" name="Google Shape;87;p13"/>
            <p:cNvSpPr/>
            <p:nvPr/>
          </p:nvSpPr>
          <p:spPr>
            <a:xfrm>
              <a:off x="8480425" y="3343964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88" name="Google Shape;88;p13"/>
            <p:cNvSpPr/>
            <p:nvPr/>
          </p:nvSpPr>
          <p:spPr>
            <a:xfrm>
              <a:off x="8480425" y="3607402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89" name="Google Shape;89;p13"/>
            <p:cNvSpPr/>
            <p:nvPr/>
          </p:nvSpPr>
          <p:spPr>
            <a:xfrm>
              <a:off x="8480425" y="3870841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90" name="Google Shape;90;p13"/>
            <p:cNvSpPr/>
            <p:nvPr/>
          </p:nvSpPr>
          <p:spPr>
            <a:xfrm>
              <a:off x="8480425" y="4134280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91" name="Google Shape;91;p13"/>
            <p:cNvSpPr/>
            <p:nvPr/>
          </p:nvSpPr>
          <p:spPr>
            <a:xfrm>
              <a:off x="8480425" y="4397718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92" name="Google Shape;92;p13"/>
            <p:cNvSpPr/>
            <p:nvPr/>
          </p:nvSpPr>
          <p:spPr>
            <a:xfrm>
              <a:off x="8480425" y="4661164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93" name="Google Shape;93;p13"/>
            <p:cNvSpPr/>
            <p:nvPr/>
          </p:nvSpPr>
          <p:spPr>
            <a:xfrm>
              <a:off x="8480425" y="4924602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94" name="Google Shape;94;p13"/>
            <p:cNvSpPr/>
            <p:nvPr/>
          </p:nvSpPr>
          <p:spPr>
            <a:xfrm>
              <a:off x="8480425" y="5188041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95" name="Google Shape;95;p13"/>
            <p:cNvSpPr/>
            <p:nvPr/>
          </p:nvSpPr>
          <p:spPr>
            <a:xfrm>
              <a:off x="8480425" y="5451480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96" name="Google Shape;96;p13"/>
            <p:cNvSpPr/>
            <p:nvPr/>
          </p:nvSpPr>
          <p:spPr>
            <a:xfrm>
              <a:off x="8480425" y="5714918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97" name="Google Shape;97;p13"/>
            <p:cNvSpPr/>
            <p:nvPr/>
          </p:nvSpPr>
          <p:spPr>
            <a:xfrm>
              <a:off x="8480425" y="5978350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98" name="Google Shape;98;p13"/>
            <p:cNvSpPr/>
            <p:nvPr/>
          </p:nvSpPr>
          <p:spPr>
            <a:xfrm>
              <a:off x="8480425" y="6241775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99" name="Google Shape;99;p13"/>
            <p:cNvSpPr/>
            <p:nvPr/>
          </p:nvSpPr>
          <p:spPr>
            <a:xfrm>
              <a:off x="8480425" y="6505214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00" name="Google Shape;100;p13"/>
            <p:cNvSpPr/>
            <p:nvPr/>
          </p:nvSpPr>
          <p:spPr>
            <a:xfrm>
              <a:off x="8480425" y="6768652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01" name="Google Shape;101;p13"/>
            <p:cNvSpPr/>
            <p:nvPr/>
          </p:nvSpPr>
          <p:spPr>
            <a:xfrm>
              <a:off x="8480425" y="7032091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1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02" name="Google Shape;102;p13"/>
            <p:cNvSpPr/>
            <p:nvPr/>
          </p:nvSpPr>
          <p:spPr>
            <a:xfrm>
              <a:off x="8480425" y="7295530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03" name="Google Shape;103;p13"/>
            <p:cNvSpPr/>
            <p:nvPr/>
          </p:nvSpPr>
          <p:spPr>
            <a:xfrm>
              <a:off x="1577950" y="1236475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" sz="800">
                  <a:latin typeface="Comfortaa"/>
                  <a:ea typeface="Comfortaa"/>
                  <a:cs typeface="Comfortaa"/>
                  <a:sym typeface="Comfortaa"/>
                </a:rPr>
                <a:t>		</a:t>
              </a: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04" name="Google Shape;104;p13"/>
            <p:cNvSpPr/>
            <p:nvPr/>
          </p:nvSpPr>
          <p:spPr>
            <a:xfrm>
              <a:off x="1577950" y="1499914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05" name="Google Shape;105;p13"/>
            <p:cNvSpPr/>
            <p:nvPr/>
          </p:nvSpPr>
          <p:spPr>
            <a:xfrm>
              <a:off x="1577950" y="1763352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06" name="Google Shape;106;p13"/>
            <p:cNvSpPr/>
            <p:nvPr/>
          </p:nvSpPr>
          <p:spPr>
            <a:xfrm>
              <a:off x="1577950" y="2026791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07" name="Google Shape;107;p13"/>
            <p:cNvSpPr/>
            <p:nvPr/>
          </p:nvSpPr>
          <p:spPr>
            <a:xfrm>
              <a:off x="1577950" y="2290230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08" name="Google Shape;108;p13"/>
            <p:cNvSpPr/>
            <p:nvPr/>
          </p:nvSpPr>
          <p:spPr>
            <a:xfrm>
              <a:off x="1577950" y="2553668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09" name="Google Shape;109;p13"/>
            <p:cNvSpPr/>
            <p:nvPr/>
          </p:nvSpPr>
          <p:spPr>
            <a:xfrm>
              <a:off x="1577950" y="2817100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10" name="Google Shape;110;p13"/>
            <p:cNvSpPr/>
            <p:nvPr/>
          </p:nvSpPr>
          <p:spPr>
            <a:xfrm>
              <a:off x="1577950" y="3080525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11" name="Google Shape;111;p13"/>
            <p:cNvSpPr/>
            <p:nvPr/>
          </p:nvSpPr>
          <p:spPr>
            <a:xfrm>
              <a:off x="1577950" y="3343964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12" name="Google Shape;112;p13"/>
            <p:cNvSpPr/>
            <p:nvPr/>
          </p:nvSpPr>
          <p:spPr>
            <a:xfrm>
              <a:off x="1577950" y="3607402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13" name="Google Shape;113;p13"/>
            <p:cNvSpPr/>
            <p:nvPr/>
          </p:nvSpPr>
          <p:spPr>
            <a:xfrm>
              <a:off x="1577950" y="3870841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14" name="Google Shape;114;p13"/>
            <p:cNvSpPr/>
            <p:nvPr/>
          </p:nvSpPr>
          <p:spPr>
            <a:xfrm>
              <a:off x="1577950" y="4134280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15" name="Google Shape;115;p13"/>
            <p:cNvSpPr/>
            <p:nvPr/>
          </p:nvSpPr>
          <p:spPr>
            <a:xfrm>
              <a:off x="1577950" y="4397718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16" name="Google Shape;116;p13"/>
            <p:cNvSpPr/>
            <p:nvPr/>
          </p:nvSpPr>
          <p:spPr>
            <a:xfrm>
              <a:off x="1577950" y="4661164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17" name="Google Shape;117;p13"/>
            <p:cNvSpPr/>
            <p:nvPr/>
          </p:nvSpPr>
          <p:spPr>
            <a:xfrm>
              <a:off x="1577950" y="4924602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18" name="Google Shape;118;p13"/>
            <p:cNvSpPr/>
            <p:nvPr/>
          </p:nvSpPr>
          <p:spPr>
            <a:xfrm>
              <a:off x="1577950" y="5188041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19" name="Google Shape;119;p13"/>
            <p:cNvSpPr/>
            <p:nvPr/>
          </p:nvSpPr>
          <p:spPr>
            <a:xfrm>
              <a:off x="1577950" y="5451480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20" name="Google Shape;120;p13"/>
            <p:cNvSpPr/>
            <p:nvPr/>
          </p:nvSpPr>
          <p:spPr>
            <a:xfrm>
              <a:off x="1577950" y="5714918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21" name="Google Shape;121;p13"/>
            <p:cNvSpPr/>
            <p:nvPr/>
          </p:nvSpPr>
          <p:spPr>
            <a:xfrm>
              <a:off x="1577950" y="5978350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22" name="Google Shape;122;p13"/>
            <p:cNvSpPr/>
            <p:nvPr/>
          </p:nvSpPr>
          <p:spPr>
            <a:xfrm>
              <a:off x="1577950" y="6241775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23" name="Google Shape;123;p13"/>
            <p:cNvSpPr/>
            <p:nvPr/>
          </p:nvSpPr>
          <p:spPr>
            <a:xfrm>
              <a:off x="1577950" y="6505214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24" name="Google Shape;124;p13"/>
            <p:cNvSpPr/>
            <p:nvPr/>
          </p:nvSpPr>
          <p:spPr>
            <a:xfrm>
              <a:off x="1577950" y="6768652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25" name="Google Shape;125;p13"/>
            <p:cNvSpPr/>
            <p:nvPr/>
          </p:nvSpPr>
          <p:spPr>
            <a:xfrm>
              <a:off x="1577950" y="7032091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1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26" name="Google Shape;126;p13"/>
            <p:cNvSpPr/>
            <p:nvPr/>
          </p:nvSpPr>
          <p:spPr>
            <a:xfrm>
              <a:off x="1577950" y="7295530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27" name="Google Shape;127;p13"/>
            <p:cNvSpPr/>
            <p:nvPr/>
          </p:nvSpPr>
          <p:spPr>
            <a:xfrm>
              <a:off x="2720650" y="1236475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" sz="800">
                  <a:latin typeface="Comfortaa"/>
                  <a:ea typeface="Comfortaa"/>
                  <a:cs typeface="Comfortaa"/>
                  <a:sym typeface="Comfortaa"/>
                </a:rPr>
                <a:t>		</a:t>
              </a: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28" name="Google Shape;128;p13"/>
            <p:cNvSpPr/>
            <p:nvPr/>
          </p:nvSpPr>
          <p:spPr>
            <a:xfrm>
              <a:off x="2720650" y="1499914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29" name="Google Shape;129;p13"/>
            <p:cNvSpPr/>
            <p:nvPr/>
          </p:nvSpPr>
          <p:spPr>
            <a:xfrm>
              <a:off x="2720650" y="1763352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30" name="Google Shape;130;p13"/>
            <p:cNvSpPr/>
            <p:nvPr/>
          </p:nvSpPr>
          <p:spPr>
            <a:xfrm>
              <a:off x="2720650" y="2026791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31" name="Google Shape;131;p13"/>
            <p:cNvSpPr/>
            <p:nvPr/>
          </p:nvSpPr>
          <p:spPr>
            <a:xfrm>
              <a:off x="2720650" y="2290230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32" name="Google Shape;132;p13"/>
            <p:cNvSpPr/>
            <p:nvPr/>
          </p:nvSpPr>
          <p:spPr>
            <a:xfrm>
              <a:off x="2720650" y="2553668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33" name="Google Shape;133;p13"/>
            <p:cNvSpPr/>
            <p:nvPr/>
          </p:nvSpPr>
          <p:spPr>
            <a:xfrm>
              <a:off x="2720650" y="2817100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34" name="Google Shape;134;p13"/>
            <p:cNvSpPr/>
            <p:nvPr/>
          </p:nvSpPr>
          <p:spPr>
            <a:xfrm>
              <a:off x="2720650" y="3080525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35" name="Google Shape;135;p13"/>
            <p:cNvSpPr/>
            <p:nvPr/>
          </p:nvSpPr>
          <p:spPr>
            <a:xfrm>
              <a:off x="2720650" y="3343964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36" name="Google Shape;136;p13"/>
            <p:cNvSpPr/>
            <p:nvPr/>
          </p:nvSpPr>
          <p:spPr>
            <a:xfrm>
              <a:off x="2720650" y="3607402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37" name="Google Shape;137;p13"/>
            <p:cNvSpPr/>
            <p:nvPr/>
          </p:nvSpPr>
          <p:spPr>
            <a:xfrm>
              <a:off x="2720650" y="3870841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38" name="Google Shape;138;p13"/>
            <p:cNvSpPr/>
            <p:nvPr/>
          </p:nvSpPr>
          <p:spPr>
            <a:xfrm>
              <a:off x="2720650" y="4134280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39" name="Google Shape;139;p13"/>
            <p:cNvSpPr/>
            <p:nvPr/>
          </p:nvSpPr>
          <p:spPr>
            <a:xfrm>
              <a:off x="2720650" y="4397718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40" name="Google Shape;140;p13"/>
            <p:cNvSpPr/>
            <p:nvPr/>
          </p:nvSpPr>
          <p:spPr>
            <a:xfrm>
              <a:off x="2720650" y="4661164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41" name="Google Shape;141;p13"/>
            <p:cNvSpPr/>
            <p:nvPr/>
          </p:nvSpPr>
          <p:spPr>
            <a:xfrm>
              <a:off x="2720650" y="4924602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42" name="Google Shape;142;p13"/>
            <p:cNvSpPr/>
            <p:nvPr/>
          </p:nvSpPr>
          <p:spPr>
            <a:xfrm>
              <a:off x="2720650" y="5188041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43" name="Google Shape;143;p13"/>
            <p:cNvSpPr/>
            <p:nvPr/>
          </p:nvSpPr>
          <p:spPr>
            <a:xfrm>
              <a:off x="2720650" y="5451480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44" name="Google Shape;144;p13"/>
            <p:cNvSpPr/>
            <p:nvPr/>
          </p:nvSpPr>
          <p:spPr>
            <a:xfrm>
              <a:off x="2720650" y="5714918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45" name="Google Shape;145;p13"/>
            <p:cNvSpPr/>
            <p:nvPr/>
          </p:nvSpPr>
          <p:spPr>
            <a:xfrm>
              <a:off x="2720650" y="5978350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46" name="Google Shape;146;p13"/>
            <p:cNvSpPr/>
            <p:nvPr/>
          </p:nvSpPr>
          <p:spPr>
            <a:xfrm>
              <a:off x="2720650" y="6241775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47" name="Google Shape;147;p13"/>
            <p:cNvSpPr/>
            <p:nvPr/>
          </p:nvSpPr>
          <p:spPr>
            <a:xfrm>
              <a:off x="2720650" y="6505214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48" name="Google Shape;148;p13"/>
            <p:cNvSpPr/>
            <p:nvPr/>
          </p:nvSpPr>
          <p:spPr>
            <a:xfrm>
              <a:off x="2720650" y="6768652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49" name="Google Shape;149;p13"/>
            <p:cNvSpPr/>
            <p:nvPr/>
          </p:nvSpPr>
          <p:spPr>
            <a:xfrm>
              <a:off x="2720650" y="7032091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1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50" name="Google Shape;150;p13"/>
            <p:cNvSpPr/>
            <p:nvPr/>
          </p:nvSpPr>
          <p:spPr>
            <a:xfrm>
              <a:off x="2720650" y="7295530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51" name="Google Shape;151;p13"/>
            <p:cNvSpPr/>
            <p:nvPr/>
          </p:nvSpPr>
          <p:spPr>
            <a:xfrm>
              <a:off x="3842450" y="1236475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" sz="800">
                  <a:latin typeface="Comfortaa"/>
                  <a:ea typeface="Comfortaa"/>
                  <a:cs typeface="Comfortaa"/>
                  <a:sym typeface="Comfortaa"/>
                </a:rPr>
                <a:t>		</a:t>
              </a: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52" name="Google Shape;152;p13"/>
            <p:cNvSpPr/>
            <p:nvPr/>
          </p:nvSpPr>
          <p:spPr>
            <a:xfrm>
              <a:off x="3842450" y="1499914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53" name="Google Shape;153;p13"/>
            <p:cNvSpPr/>
            <p:nvPr/>
          </p:nvSpPr>
          <p:spPr>
            <a:xfrm>
              <a:off x="3842450" y="1763352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54" name="Google Shape;154;p13"/>
            <p:cNvSpPr/>
            <p:nvPr/>
          </p:nvSpPr>
          <p:spPr>
            <a:xfrm>
              <a:off x="3842450" y="2026791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55" name="Google Shape;155;p13"/>
            <p:cNvSpPr/>
            <p:nvPr/>
          </p:nvSpPr>
          <p:spPr>
            <a:xfrm>
              <a:off x="3842450" y="2290230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56" name="Google Shape;156;p13"/>
            <p:cNvSpPr/>
            <p:nvPr/>
          </p:nvSpPr>
          <p:spPr>
            <a:xfrm>
              <a:off x="3842450" y="2553668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57" name="Google Shape;157;p13"/>
            <p:cNvSpPr/>
            <p:nvPr/>
          </p:nvSpPr>
          <p:spPr>
            <a:xfrm>
              <a:off x="3842450" y="2817100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58" name="Google Shape;158;p13"/>
            <p:cNvSpPr/>
            <p:nvPr/>
          </p:nvSpPr>
          <p:spPr>
            <a:xfrm>
              <a:off x="3842450" y="3080525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59" name="Google Shape;159;p13"/>
            <p:cNvSpPr/>
            <p:nvPr/>
          </p:nvSpPr>
          <p:spPr>
            <a:xfrm>
              <a:off x="3842450" y="3343964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60" name="Google Shape;160;p13"/>
            <p:cNvSpPr/>
            <p:nvPr/>
          </p:nvSpPr>
          <p:spPr>
            <a:xfrm>
              <a:off x="3842450" y="3607402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61" name="Google Shape;161;p13"/>
            <p:cNvSpPr/>
            <p:nvPr/>
          </p:nvSpPr>
          <p:spPr>
            <a:xfrm>
              <a:off x="3842450" y="3870841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62" name="Google Shape;162;p13"/>
            <p:cNvSpPr/>
            <p:nvPr/>
          </p:nvSpPr>
          <p:spPr>
            <a:xfrm>
              <a:off x="3842450" y="4134280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63" name="Google Shape;163;p13"/>
            <p:cNvSpPr/>
            <p:nvPr/>
          </p:nvSpPr>
          <p:spPr>
            <a:xfrm>
              <a:off x="3842450" y="4397718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64" name="Google Shape;164;p13"/>
            <p:cNvSpPr/>
            <p:nvPr/>
          </p:nvSpPr>
          <p:spPr>
            <a:xfrm>
              <a:off x="3842450" y="4661164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65" name="Google Shape;165;p13"/>
            <p:cNvSpPr/>
            <p:nvPr/>
          </p:nvSpPr>
          <p:spPr>
            <a:xfrm>
              <a:off x="3842450" y="4924602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66" name="Google Shape;166;p13"/>
            <p:cNvSpPr/>
            <p:nvPr/>
          </p:nvSpPr>
          <p:spPr>
            <a:xfrm>
              <a:off x="3842450" y="5188041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67" name="Google Shape;167;p13"/>
            <p:cNvSpPr/>
            <p:nvPr/>
          </p:nvSpPr>
          <p:spPr>
            <a:xfrm>
              <a:off x="3842450" y="5451480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68" name="Google Shape;168;p13"/>
            <p:cNvSpPr/>
            <p:nvPr/>
          </p:nvSpPr>
          <p:spPr>
            <a:xfrm>
              <a:off x="3842450" y="5714918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69" name="Google Shape;169;p13"/>
            <p:cNvSpPr/>
            <p:nvPr/>
          </p:nvSpPr>
          <p:spPr>
            <a:xfrm>
              <a:off x="3842450" y="5978350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70" name="Google Shape;170;p13"/>
            <p:cNvSpPr/>
            <p:nvPr/>
          </p:nvSpPr>
          <p:spPr>
            <a:xfrm>
              <a:off x="3842450" y="6241775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71" name="Google Shape;171;p13"/>
            <p:cNvSpPr/>
            <p:nvPr/>
          </p:nvSpPr>
          <p:spPr>
            <a:xfrm>
              <a:off x="3842450" y="6505214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72" name="Google Shape;172;p13"/>
            <p:cNvSpPr/>
            <p:nvPr/>
          </p:nvSpPr>
          <p:spPr>
            <a:xfrm>
              <a:off x="3842450" y="6768652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73" name="Google Shape;173;p13"/>
            <p:cNvSpPr/>
            <p:nvPr/>
          </p:nvSpPr>
          <p:spPr>
            <a:xfrm>
              <a:off x="3842450" y="7032091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1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74" name="Google Shape;174;p13"/>
            <p:cNvSpPr/>
            <p:nvPr/>
          </p:nvSpPr>
          <p:spPr>
            <a:xfrm>
              <a:off x="3842450" y="7295530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75" name="Google Shape;175;p13"/>
            <p:cNvSpPr/>
            <p:nvPr/>
          </p:nvSpPr>
          <p:spPr>
            <a:xfrm>
              <a:off x="4985150" y="1236475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" sz="800" b="1">
                  <a:latin typeface="Comfortaa"/>
                  <a:ea typeface="Comfortaa"/>
                  <a:cs typeface="Comfortaa"/>
                  <a:sym typeface="Comfortaa"/>
                </a:rPr>
                <a:t>		</a:t>
              </a:r>
              <a:endParaRPr sz="800" b="1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76" name="Google Shape;176;p13"/>
            <p:cNvSpPr/>
            <p:nvPr/>
          </p:nvSpPr>
          <p:spPr>
            <a:xfrm>
              <a:off x="4985150" y="1499914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1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77" name="Google Shape;177;p13"/>
            <p:cNvSpPr/>
            <p:nvPr/>
          </p:nvSpPr>
          <p:spPr>
            <a:xfrm>
              <a:off x="4985150" y="1763352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1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78" name="Google Shape;178;p13"/>
            <p:cNvSpPr/>
            <p:nvPr/>
          </p:nvSpPr>
          <p:spPr>
            <a:xfrm>
              <a:off x="4985150" y="2026791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1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79" name="Google Shape;179;p13"/>
            <p:cNvSpPr/>
            <p:nvPr/>
          </p:nvSpPr>
          <p:spPr>
            <a:xfrm>
              <a:off x="4985150" y="2290230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1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80" name="Google Shape;180;p13"/>
            <p:cNvSpPr/>
            <p:nvPr/>
          </p:nvSpPr>
          <p:spPr>
            <a:xfrm>
              <a:off x="4985150" y="2553668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1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81" name="Google Shape;181;p13"/>
            <p:cNvSpPr/>
            <p:nvPr/>
          </p:nvSpPr>
          <p:spPr>
            <a:xfrm>
              <a:off x="4985150" y="2817100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1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82" name="Google Shape;182;p13"/>
            <p:cNvSpPr/>
            <p:nvPr/>
          </p:nvSpPr>
          <p:spPr>
            <a:xfrm>
              <a:off x="4985150" y="3080525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1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83" name="Google Shape;183;p13"/>
            <p:cNvSpPr/>
            <p:nvPr/>
          </p:nvSpPr>
          <p:spPr>
            <a:xfrm>
              <a:off x="4985150" y="3343964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1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84" name="Google Shape;184;p13"/>
            <p:cNvSpPr/>
            <p:nvPr/>
          </p:nvSpPr>
          <p:spPr>
            <a:xfrm>
              <a:off x="4985150" y="3607402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1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85" name="Google Shape;185;p13"/>
            <p:cNvSpPr/>
            <p:nvPr/>
          </p:nvSpPr>
          <p:spPr>
            <a:xfrm>
              <a:off x="4985150" y="3870841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1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86" name="Google Shape;186;p13"/>
            <p:cNvSpPr/>
            <p:nvPr/>
          </p:nvSpPr>
          <p:spPr>
            <a:xfrm>
              <a:off x="4985150" y="4134280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1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87" name="Google Shape;187;p13"/>
            <p:cNvSpPr/>
            <p:nvPr/>
          </p:nvSpPr>
          <p:spPr>
            <a:xfrm>
              <a:off x="4985150" y="4397718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1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88" name="Google Shape;188;p13"/>
            <p:cNvSpPr/>
            <p:nvPr/>
          </p:nvSpPr>
          <p:spPr>
            <a:xfrm>
              <a:off x="4985150" y="4661164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1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89" name="Google Shape;189;p13"/>
            <p:cNvSpPr/>
            <p:nvPr/>
          </p:nvSpPr>
          <p:spPr>
            <a:xfrm>
              <a:off x="4985150" y="4924602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1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90" name="Google Shape;190;p13"/>
            <p:cNvSpPr/>
            <p:nvPr/>
          </p:nvSpPr>
          <p:spPr>
            <a:xfrm>
              <a:off x="4985150" y="5188041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1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91" name="Google Shape;191;p13"/>
            <p:cNvSpPr/>
            <p:nvPr/>
          </p:nvSpPr>
          <p:spPr>
            <a:xfrm>
              <a:off x="4985150" y="5451480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1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92" name="Google Shape;192;p13"/>
            <p:cNvSpPr/>
            <p:nvPr/>
          </p:nvSpPr>
          <p:spPr>
            <a:xfrm>
              <a:off x="4985150" y="5714918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1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93" name="Google Shape;193;p13"/>
            <p:cNvSpPr/>
            <p:nvPr/>
          </p:nvSpPr>
          <p:spPr>
            <a:xfrm>
              <a:off x="4985150" y="5978350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1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94" name="Google Shape;194;p13"/>
            <p:cNvSpPr/>
            <p:nvPr/>
          </p:nvSpPr>
          <p:spPr>
            <a:xfrm>
              <a:off x="4985150" y="6241775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1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95" name="Google Shape;195;p13"/>
            <p:cNvSpPr/>
            <p:nvPr/>
          </p:nvSpPr>
          <p:spPr>
            <a:xfrm>
              <a:off x="4985150" y="6505214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1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96" name="Google Shape;196;p13"/>
            <p:cNvSpPr/>
            <p:nvPr/>
          </p:nvSpPr>
          <p:spPr>
            <a:xfrm>
              <a:off x="4985150" y="6768652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1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97" name="Google Shape;197;p13"/>
            <p:cNvSpPr/>
            <p:nvPr/>
          </p:nvSpPr>
          <p:spPr>
            <a:xfrm>
              <a:off x="4985150" y="7032091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1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98" name="Google Shape;198;p13"/>
            <p:cNvSpPr/>
            <p:nvPr/>
          </p:nvSpPr>
          <p:spPr>
            <a:xfrm>
              <a:off x="4985150" y="7295530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1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99" name="Google Shape;199;p13"/>
            <p:cNvSpPr/>
            <p:nvPr/>
          </p:nvSpPr>
          <p:spPr>
            <a:xfrm>
              <a:off x="6161437" y="1236475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" sz="800">
                  <a:latin typeface="Comfortaa"/>
                  <a:ea typeface="Comfortaa"/>
                  <a:cs typeface="Comfortaa"/>
                  <a:sym typeface="Comfortaa"/>
                </a:rPr>
                <a:t>		</a:t>
              </a: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00" name="Google Shape;200;p13"/>
            <p:cNvSpPr/>
            <p:nvPr/>
          </p:nvSpPr>
          <p:spPr>
            <a:xfrm>
              <a:off x="6161437" y="1499914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01" name="Google Shape;201;p13"/>
            <p:cNvSpPr/>
            <p:nvPr/>
          </p:nvSpPr>
          <p:spPr>
            <a:xfrm>
              <a:off x="6161437" y="1763352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02" name="Google Shape;202;p13"/>
            <p:cNvSpPr/>
            <p:nvPr/>
          </p:nvSpPr>
          <p:spPr>
            <a:xfrm>
              <a:off x="6161437" y="2026791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03" name="Google Shape;203;p13"/>
            <p:cNvSpPr/>
            <p:nvPr/>
          </p:nvSpPr>
          <p:spPr>
            <a:xfrm>
              <a:off x="6161437" y="2290230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04" name="Google Shape;204;p13"/>
            <p:cNvSpPr/>
            <p:nvPr/>
          </p:nvSpPr>
          <p:spPr>
            <a:xfrm>
              <a:off x="6161437" y="2553668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05" name="Google Shape;205;p13"/>
            <p:cNvSpPr/>
            <p:nvPr/>
          </p:nvSpPr>
          <p:spPr>
            <a:xfrm>
              <a:off x="6161437" y="2817100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06" name="Google Shape;206;p13"/>
            <p:cNvSpPr/>
            <p:nvPr/>
          </p:nvSpPr>
          <p:spPr>
            <a:xfrm>
              <a:off x="6161437" y="3080525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07" name="Google Shape;207;p13"/>
            <p:cNvSpPr/>
            <p:nvPr/>
          </p:nvSpPr>
          <p:spPr>
            <a:xfrm>
              <a:off x="6161437" y="3343964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08" name="Google Shape;208;p13"/>
            <p:cNvSpPr/>
            <p:nvPr/>
          </p:nvSpPr>
          <p:spPr>
            <a:xfrm>
              <a:off x="6161437" y="3607402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09" name="Google Shape;209;p13"/>
            <p:cNvSpPr/>
            <p:nvPr/>
          </p:nvSpPr>
          <p:spPr>
            <a:xfrm>
              <a:off x="6161437" y="3870841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10" name="Google Shape;210;p13"/>
            <p:cNvSpPr/>
            <p:nvPr/>
          </p:nvSpPr>
          <p:spPr>
            <a:xfrm>
              <a:off x="6161437" y="4134280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11" name="Google Shape;211;p13"/>
            <p:cNvSpPr/>
            <p:nvPr/>
          </p:nvSpPr>
          <p:spPr>
            <a:xfrm>
              <a:off x="6161437" y="4397718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12" name="Google Shape;212;p13"/>
            <p:cNvSpPr/>
            <p:nvPr/>
          </p:nvSpPr>
          <p:spPr>
            <a:xfrm>
              <a:off x="6161437" y="4661164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13" name="Google Shape;213;p13"/>
            <p:cNvSpPr/>
            <p:nvPr/>
          </p:nvSpPr>
          <p:spPr>
            <a:xfrm>
              <a:off x="6161437" y="4924602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14" name="Google Shape;214;p13"/>
            <p:cNvSpPr/>
            <p:nvPr/>
          </p:nvSpPr>
          <p:spPr>
            <a:xfrm>
              <a:off x="6161437" y="5188041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15" name="Google Shape;215;p13"/>
            <p:cNvSpPr/>
            <p:nvPr/>
          </p:nvSpPr>
          <p:spPr>
            <a:xfrm>
              <a:off x="6161437" y="5451480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16" name="Google Shape;216;p13"/>
            <p:cNvSpPr/>
            <p:nvPr/>
          </p:nvSpPr>
          <p:spPr>
            <a:xfrm>
              <a:off x="6161437" y="5714918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17" name="Google Shape;217;p13"/>
            <p:cNvSpPr/>
            <p:nvPr/>
          </p:nvSpPr>
          <p:spPr>
            <a:xfrm>
              <a:off x="6161437" y="5978350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18" name="Google Shape;218;p13"/>
            <p:cNvSpPr/>
            <p:nvPr/>
          </p:nvSpPr>
          <p:spPr>
            <a:xfrm>
              <a:off x="6161437" y="6241775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19" name="Google Shape;219;p13"/>
            <p:cNvSpPr/>
            <p:nvPr/>
          </p:nvSpPr>
          <p:spPr>
            <a:xfrm>
              <a:off x="6161437" y="6505214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20" name="Google Shape;220;p13"/>
            <p:cNvSpPr/>
            <p:nvPr/>
          </p:nvSpPr>
          <p:spPr>
            <a:xfrm>
              <a:off x="6161437" y="6768652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21" name="Google Shape;221;p13"/>
            <p:cNvSpPr/>
            <p:nvPr/>
          </p:nvSpPr>
          <p:spPr>
            <a:xfrm>
              <a:off x="6161437" y="7032091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1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22" name="Google Shape;222;p13"/>
            <p:cNvSpPr/>
            <p:nvPr/>
          </p:nvSpPr>
          <p:spPr>
            <a:xfrm>
              <a:off x="6161437" y="7295530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23" name="Google Shape;223;p13"/>
            <p:cNvSpPr/>
            <p:nvPr/>
          </p:nvSpPr>
          <p:spPr>
            <a:xfrm>
              <a:off x="7320925" y="1236475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" sz="800">
                  <a:latin typeface="Comfortaa"/>
                  <a:ea typeface="Comfortaa"/>
                  <a:cs typeface="Comfortaa"/>
                  <a:sym typeface="Comfortaa"/>
                </a:rPr>
                <a:t>		</a:t>
              </a: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24" name="Google Shape;224;p13"/>
            <p:cNvSpPr/>
            <p:nvPr/>
          </p:nvSpPr>
          <p:spPr>
            <a:xfrm>
              <a:off x="7320925" y="1499914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25" name="Google Shape;225;p13"/>
            <p:cNvSpPr/>
            <p:nvPr/>
          </p:nvSpPr>
          <p:spPr>
            <a:xfrm>
              <a:off x="7320925" y="1763352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26" name="Google Shape;226;p13"/>
            <p:cNvSpPr/>
            <p:nvPr/>
          </p:nvSpPr>
          <p:spPr>
            <a:xfrm>
              <a:off x="7320925" y="2026791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27" name="Google Shape;227;p13"/>
            <p:cNvSpPr/>
            <p:nvPr/>
          </p:nvSpPr>
          <p:spPr>
            <a:xfrm>
              <a:off x="7320925" y="2290230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28" name="Google Shape;228;p13"/>
            <p:cNvSpPr/>
            <p:nvPr/>
          </p:nvSpPr>
          <p:spPr>
            <a:xfrm>
              <a:off x="7320925" y="2553668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29" name="Google Shape;229;p13"/>
            <p:cNvSpPr/>
            <p:nvPr/>
          </p:nvSpPr>
          <p:spPr>
            <a:xfrm>
              <a:off x="7320925" y="2817100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30" name="Google Shape;230;p13"/>
            <p:cNvSpPr/>
            <p:nvPr/>
          </p:nvSpPr>
          <p:spPr>
            <a:xfrm>
              <a:off x="7320925" y="3080525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31" name="Google Shape;231;p13"/>
            <p:cNvSpPr/>
            <p:nvPr/>
          </p:nvSpPr>
          <p:spPr>
            <a:xfrm>
              <a:off x="7320925" y="3343964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32" name="Google Shape;232;p13"/>
            <p:cNvSpPr/>
            <p:nvPr/>
          </p:nvSpPr>
          <p:spPr>
            <a:xfrm>
              <a:off x="7320925" y="3607402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33" name="Google Shape;233;p13"/>
            <p:cNvSpPr/>
            <p:nvPr/>
          </p:nvSpPr>
          <p:spPr>
            <a:xfrm>
              <a:off x="7320925" y="3870841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34" name="Google Shape;234;p13"/>
            <p:cNvSpPr/>
            <p:nvPr/>
          </p:nvSpPr>
          <p:spPr>
            <a:xfrm>
              <a:off x="7320925" y="4134280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35" name="Google Shape;235;p13"/>
            <p:cNvSpPr/>
            <p:nvPr/>
          </p:nvSpPr>
          <p:spPr>
            <a:xfrm>
              <a:off x="7320925" y="4397718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36" name="Google Shape;236;p13"/>
            <p:cNvSpPr/>
            <p:nvPr/>
          </p:nvSpPr>
          <p:spPr>
            <a:xfrm>
              <a:off x="7320925" y="4661164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37" name="Google Shape;237;p13"/>
            <p:cNvSpPr/>
            <p:nvPr/>
          </p:nvSpPr>
          <p:spPr>
            <a:xfrm>
              <a:off x="7320925" y="4924602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38" name="Google Shape;238;p13"/>
            <p:cNvSpPr/>
            <p:nvPr/>
          </p:nvSpPr>
          <p:spPr>
            <a:xfrm>
              <a:off x="7320925" y="5188041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39" name="Google Shape;239;p13"/>
            <p:cNvSpPr/>
            <p:nvPr/>
          </p:nvSpPr>
          <p:spPr>
            <a:xfrm>
              <a:off x="7320925" y="5451480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40" name="Google Shape;240;p13"/>
            <p:cNvSpPr/>
            <p:nvPr/>
          </p:nvSpPr>
          <p:spPr>
            <a:xfrm>
              <a:off x="7320925" y="5714918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41" name="Google Shape;241;p13"/>
            <p:cNvSpPr/>
            <p:nvPr/>
          </p:nvSpPr>
          <p:spPr>
            <a:xfrm>
              <a:off x="7320925" y="5978350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42" name="Google Shape;242;p13"/>
            <p:cNvSpPr/>
            <p:nvPr/>
          </p:nvSpPr>
          <p:spPr>
            <a:xfrm>
              <a:off x="7320925" y="6241775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43" name="Google Shape;243;p13"/>
            <p:cNvSpPr/>
            <p:nvPr/>
          </p:nvSpPr>
          <p:spPr>
            <a:xfrm>
              <a:off x="7320925" y="6505214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44" name="Google Shape;244;p13"/>
            <p:cNvSpPr/>
            <p:nvPr/>
          </p:nvSpPr>
          <p:spPr>
            <a:xfrm>
              <a:off x="7320925" y="6768652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45" name="Google Shape;245;p13"/>
            <p:cNvSpPr/>
            <p:nvPr/>
          </p:nvSpPr>
          <p:spPr>
            <a:xfrm>
              <a:off x="7320925" y="7032091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1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46" name="Google Shape;246;p13"/>
            <p:cNvSpPr/>
            <p:nvPr/>
          </p:nvSpPr>
          <p:spPr>
            <a:xfrm>
              <a:off x="7320925" y="7295530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47" name="Google Shape;247;p13"/>
            <p:cNvSpPr/>
            <p:nvPr/>
          </p:nvSpPr>
          <p:spPr>
            <a:xfrm>
              <a:off x="8480425" y="1042375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" sz="800">
                  <a:latin typeface="Comfortaa"/>
                  <a:ea typeface="Comfortaa"/>
                  <a:cs typeface="Comfortaa"/>
                  <a:sym typeface="Comfortaa"/>
                </a:rPr>
                <a:t>sunday</a:t>
              </a: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48" name="Google Shape;248;p13"/>
            <p:cNvSpPr/>
            <p:nvPr/>
          </p:nvSpPr>
          <p:spPr>
            <a:xfrm>
              <a:off x="1577950" y="1042375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" sz="800">
                  <a:latin typeface="Comfortaa"/>
                  <a:ea typeface="Comfortaa"/>
                  <a:cs typeface="Comfortaa"/>
                  <a:sym typeface="Comfortaa"/>
                </a:rPr>
                <a:t>monday</a:t>
              </a: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49" name="Google Shape;249;p13"/>
            <p:cNvSpPr/>
            <p:nvPr/>
          </p:nvSpPr>
          <p:spPr>
            <a:xfrm>
              <a:off x="2720650" y="1042375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" sz="800">
                  <a:latin typeface="Comfortaa"/>
                  <a:ea typeface="Comfortaa"/>
                  <a:cs typeface="Comfortaa"/>
                  <a:sym typeface="Comfortaa"/>
                </a:rPr>
                <a:t>tuesday</a:t>
              </a: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50" name="Google Shape;250;p13"/>
            <p:cNvSpPr/>
            <p:nvPr/>
          </p:nvSpPr>
          <p:spPr>
            <a:xfrm>
              <a:off x="3842450" y="1042375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" sz="800">
                  <a:latin typeface="Comfortaa"/>
                  <a:ea typeface="Comfortaa"/>
                  <a:cs typeface="Comfortaa"/>
                  <a:sym typeface="Comfortaa"/>
                </a:rPr>
                <a:t>wednesday</a:t>
              </a: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51" name="Google Shape;251;p13"/>
            <p:cNvSpPr/>
            <p:nvPr/>
          </p:nvSpPr>
          <p:spPr>
            <a:xfrm>
              <a:off x="4985150" y="1042375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" sz="800" b="1">
                  <a:latin typeface="Comfortaa"/>
                  <a:ea typeface="Comfortaa"/>
                  <a:cs typeface="Comfortaa"/>
                  <a:sym typeface="Comfortaa"/>
                </a:rPr>
                <a:t>thursday</a:t>
              </a:r>
              <a:endParaRPr sz="800" b="1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52" name="Google Shape;252;p13"/>
            <p:cNvSpPr/>
            <p:nvPr/>
          </p:nvSpPr>
          <p:spPr>
            <a:xfrm>
              <a:off x="6161437" y="1042375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" sz="800">
                  <a:latin typeface="Comfortaa"/>
                  <a:ea typeface="Comfortaa"/>
                  <a:cs typeface="Comfortaa"/>
                  <a:sym typeface="Comfortaa"/>
                </a:rPr>
                <a:t>friday</a:t>
              </a: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53" name="Google Shape;253;p13"/>
            <p:cNvSpPr/>
            <p:nvPr/>
          </p:nvSpPr>
          <p:spPr>
            <a:xfrm>
              <a:off x="7320925" y="1042375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" sz="800">
                  <a:latin typeface="Comfortaa"/>
                  <a:ea typeface="Comfortaa"/>
                  <a:cs typeface="Comfortaa"/>
                  <a:sym typeface="Comfortaa"/>
                </a:rPr>
                <a:t>saturday</a:t>
              </a: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</p:grpSp>
      <p:sp>
        <p:nvSpPr>
          <p:cNvPr id="254" name="Google Shape;254;p13"/>
          <p:cNvSpPr/>
          <p:nvPr/>
        </p:nvSpPr>
        <p:spPr>
          <a:xfrm>
            <a:off x="0" y="528094"/>
            <a:ext cx="7752969" cy="808466"/>
          </a:xfrm>
          <a:custGeom>
            <a:avLst/>
            <a:gdLst/>
            <a:ahLst/>
            <a:cxnLst/>
            <a:rect l="l" t="t" r="r" b="b"/>
            <a:pathLst>
              <a:path w="7772400" h="1273175" extrusionOk="0">
                <a:moveTo>
                  <a:pt x="0" y="1273048"/>
                </a:moveTo>
                <a:lnTo>
                  <a:pt x="7772400" y="1273048"/>
                </a:lnTo>
                <a:lnTo>
                  <a:pt x="7772400" y="0"/>
                </a:lnTo>
                <a:lnTo>
                  <a:pt x="0" y="0"/>
                </a:lnTo>
                <a:lnTo>
                  <a:pt x="0" y="1273048"/>
                </a:lnTo>
                <a:close/>
              </a:path>
            </a:pathLst>
          </a:custGeom>
          <a:solidFill>
            <a:srgbClr val="B6D7A8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5" name="Google Shape;255;p13"/>
          <p:cNvSpPr/>
          <p:nvPr/>
        </p:nvSpPr>
        <p:spPr>
          <a:xfrm>
            <a:off x="2638960" y="313875"/>
            <a:ext cx="2494500" cy="1256400"/>
          </a:xfrm>
          <a:prstGeom prst="roundRect">
            <a:avLst>
              <a:gd name="adj" fmla="val 16667"/>
            </a:avLst>
          </a:prstGeom>
          <a:solidFill>
            <a:srgbClr val="B6D7A8"/>
          </a:solidFill>
          <a:ln w="9525" cap="flat" cmpd="sng">
            <a:solidFill>
              <a:srgbClr val="000000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6" name="Google Shape;256;p13"/>
          <p:cNvSpPr/>
          <p:nvPr/>
        </p:nvSpPr>
        <p:spPr>
          <a:xfrm>
            <a:off x="2849561" y="420482"/>
            <a:ext cx="2073300" cy="1023600"/>
          </a:xfrm>
          <a:prstGeom prst="roundRect">
            <a:avLst>
              <a:gd name="adj" fmla="val 16667"/>
            </a:avLst>
          </a:prstGeom>
          <a:solidFill>
            <a:srgbClr val="99999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7" name="Google Shape;257;p13"/>
          <p:cNvSpPr/>
          <p:nvPr/>
        </p:nvSpPr>
        <p:spPr>
          <a:xfrm>
            <a:off x="0" y="773113"/>
            <a:ext cx="7772400" cy="3381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CCCC1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" sz="2400">
                <a:solidFill>
                  <a:srgbClr val="666666"/>
                </a:solidFill>
                <a:latin typeface="Comfortaa"/>
                <a:ea typeface="Comfortaa"/>
                <a:cs typeface="Comfortaa"/>
                <a:sym typeface="Comfortaa"/>
              </a:rPr>
              <a:t>FASTING LOG</a:t>
            </a:r>
            <a:endParaRPr sz="2400" b="0" i="0" u="none" strike="noStrike" cap="none">
              <a:solidFill>
                <a:srgbClr val="666666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6" name="Google Shape;786;p21"/>
          <p:cNvSpPr/>
          <p:nvPr/>
        </p:nvSpPr>
        <p:spPr>
          <a:xfrm>
            <a:off x="0" y="528094"/>
            <a:ext cx="7752969" cy="808466"/>
          </a:xfrm>
          <a:custGeom>
            <a:avLst/>
            <a:gdLst/>
            <a:ahLst/>
            <a:cxnLst/>
            <a:rect l="l" t="t" r="r" b="b"/>
            <a:pathLst>
              <a:path w="7772400" h="1273175" extrusionOk="0">
                <a:moveTo>
                  <a:pt x="0" y="1273048"/>
                </a:moveTo>
                <a:lnTo>
                  <a:pt x="7772400" y="1273048"/>
                </a:lnTo>
                <a:lnTo>
                  <a:pt x="7772400" y="0"/>
                </a:lnTo>
                <a:lnTo>
                  <a:pt x="0" y="0"/>
                </a:lnTo>
                <a:lnTo>
                  <a:pt x="0" y="1273048"/>
                </a:lnTo>
                <a:close/>
              </a:path>
            </a:pathLst>
          </a:custGeom>
          <a:solidFill>
            <a:srgbClr val="B6D7A8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87" name="Google Shape;787;p21"/>
          <p:cNvSpPr/>
          <p:nvPr/>
        </p:nvSpPr>
        <p:spPr>
          <a:xfrm>
            <a:off x="2638960" y="313875"/>
            <a:ext cx="2494500" cy="1256400"/>
          </a:xfrm>
          <a:prstGeom prst="roundRect">
            <a:avLst>
              <a:gd name="adj" fmla="val 16667"/>
            </a:avLst>
          </a:prstGeom>
          <a:solidFill>
            <a:srgbClr val="B6D7A8"/>
          </a:solidFill>
          <a:ln w="9525" cap="flat" cmpd="sng">
            <a:solidFill>
              <a:srgbClr val="000000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8" name="Google Shape;788;p21"/>
          <p:cNvSpPr/>
          <p:nvPr/>
        </p:nvSpPr>
        <p:spPr>
          <a:xfrm>
            <a:off x="2849561" y="420482"/>
            <a:ext cx="2073300" cy="1023600"/>
          </a:xfrm>
          <a:prstGeom prst="roundRect">
            <a:avLst>
              <a:gd name="adj" fmla="val 16667"/>
            </a:avLst>
          </a:prstGeom>
          <a:solidFill>
            <a:srgbClr val="99999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9" name="Google Shape;789;p21"/>
          <p:cNvSpPr/>
          <p:nvPr/>
        </p:nvSpPr>
        <p:spPr>
          <a:xfrm>
            <a:off x="0" y="773025"/>
            <a:ext cx="7772400" cy="3381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CCCC1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>
              <a:buSzPts val="3600"/>
            </a:pPr>
            <a:r>
              <a:rPr lang="en-US" sz="2400" dirty="0">
                <a:solidFill>
                  <a:srgbClr val="666666"/>
                </a:solidFill>
                <a:latin typeface="Comfortaa"/>
                <a:ea typeface="Comfortaa"/>
                <a:cs typeface="Comfortaa"/>
                <a:sym typeface="Comfortaa"/>
              </a:rPr>
              <a:t>Day 6</a:t>
            </a:r>
          </a:p>
        </p:txBody>
      </p:sp>
      <p:graphicFrame>
        <p:nvGraphicFramePr>
          <p:cNvPr id="790" name="Google Shape;790;p21"/>
          <p:cNvGraphicFramePr/>
          <p:nvPr/>
        </p:nvGraphicFramePr>
        <p:xfrm>
          <a:off x="527463" y="2036850"/>
          <a:ext cx="6762900" cy="7924200"/>
        </p:xfrm>
        <a:graphic>
          <a:graphicData uri="http://schemas.openxmlformats.org/drawingml/2006/table">
            <a:tbl>
              <a:tblPr>
                <a:noFill/>
                <a:tableStyleId>{609E6224-6D28-4D30-9124-E928CCCC43E2}</a:tableStyleId>
              </a:tblPr>
              <a:tblGrid>
                <a:gridCol w="6762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962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1325006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3" name="Google Shape;733;p19"/>
          <p:cNvSpPr/>
          <p:nvPr/>
        </p:nvSpPr>
        <p:spPr>
          <a:xfrm>
            <a:off x="0" y="528094"/>
            <a:ext cx="7752969" cy="808466"/>
          </a:xfrm>
          <a:custGeom>
            <a:avLst/>
            <a:gdLst/>
            <a:ahLst/>
            <a:cxnLst/>
            <a:rect l="l" t="t" r="r" b="b"/>
            <a:pathLst>
              <a:path w="7772400" h="1273175" extrusionOk="0">
                <a:moveTo>
                  <a:pt x="0" y="1273048"/>
                </a:moveTo>
                <a:lnTo>
                  <a:pt x="7772400" y="1273048"/>
                </a:lnTo>
                <a:lnTo>
                  <a:pt x="7772400" y="0"/>
                </a:lnTo>
                <a:lnTo>
                  <a:pt x="0" y="0"/>
                </a:lnTo>
                <a:lnTo>
                  <a:pt x="0" y="1273048"/>
                </a:lnTo>
                <a:close/>
              </a:path>
            </a:pathLst>
          </a:custGeom>
          <a:solidFill>
            <a:srgbClr val="B6D7A8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4" name="Google Shape;734;p19"/>
          <p:cNvSpPr/>
          <p:nvPr/>
        </p:nvSpPr>
        <p:spPr>
          <a:xfrm>
            <a:off x="2638960" y="313875"/>
            <a:ext cx="2494500" cy="1256400"/>
          </a:xfrm>
          <a:prstGeom prst="roundRect">
            <a:avLst>
              <a:gd name="adj" fmla="val 16667"/>
            </a:avLst>
          </a:prstGeom>
          <a:solidFill>
            <a:srgbClr val="B6D7A8"/>
          </a:solidFill>
          <a:ln w="9525" cap="flat" cmpd="sng">
            <a:solidFill>
              <a:srgbClr val="000000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5" name="Google Shape;735;p19"/>
          <p:cNvSpPr/>
          <p:nvPr/>
        </p:nvSpPr>
        <p:spPr>
          <a:xfrm>
            <a:off x="2849561" y="420482"/>
            <a:ext cx="2073300" cy="1023600"/>
          </a:xfrm>
          <a:prstGeom prst="roundRect">
            <a:avLst>
              <a:gd name="adj" fmla="val 16667"/>
            </a:avLst>
          </a:prstGeom>
          <a:solidFill>
            <a:srgbClr val="99999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6" name="Google Shape;736;p19"/>
          <p:cNvSpPr/>
          <p:nvPr/>
        </p:nvSpPr>
        <p:spPr>
          <a:xfrm>
            <a:off x="0" y="773113"/>
            <a:ext cx="7772400" cy="3381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CCCC1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2400" dirty="0">
                <a:solidFill>
                  <a:srgbClr val="666666"/>
                </a:solidFill>
                <a:latin typeface="Comfortaa"/>
                <a:ea typeface="Comfortaa"/>
                <a:cs typeface="Comfortaa"/>
                <a:sym typeface="Comfortaa"/>
              </a:rPr>
              <a:t>DAILY</a:t>
            </a:r>
            <a:r>
              <a:rPr lang="en" sz="2400" dirty="0">
                <a:solidFill>
                  <a:srgbClr val="666666"/>
                </a:solidFill>
                <a:latin typeface="Comfortaa"/>
                <a:ea typeface="Comfortaa"/>
                <a:cs typeface="Comfortaa"/>
                <a:sym typeface="Comfortaa"/>
              </a:rPr>
              <a:t> LOG – </a:t>
            </a:r>
            <a:r>
              <a:rPr lang="en-US" sz="2400" dirty="0">
                <a:solidFill>
                  <a:srgbClr val="666666"/>
                </a:solidFill>
                <a:latin typeface="Comfortaa"/>
                <a:ea typeface="Comfortaa"/>
                <a:cs typeface="Comfortaa"/>
                <a:sym typeface="Comfortaa"/>
              </a:rPr>
              <a:t>Day 7</a:t>
            </a:r>
            <a:endParaRPr sz="2400" b="0" i="0" u="none" strike="noStrike" cap="none" dirty="0">
              <a:solidFill>
                <a:srgbClr val="666666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5BCAB95E-5734-4C8A-926B-0B83B5D73DF8}"/>
              </a:ext>
            </a:extLst>
          </p:cNvPr>
          <p:cNvSpPr/>
          <p:nvPr/>
        </p:nvSpPr>
        <p:spPr>
          <a:xfrm>
            <a:off x="382138" y="1869742"/>
            <a:ext cx="3504062" cy="1897039"/>
          </a:xfrm>
          <a:prstGeom prst="round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43A73E29-2D22-40D3-AF0F-F8579AEF1B1B}"/>
              </a:ext>
            </a:extLst>
          </p:cNvPr>
          <p:cNvSpPr/>
          <p:nvPr/>
        </p:nvSpPr>
        <p:spPr>
          <a:xfrm>
            <a:off x="4038601" y="1887824"/>
            <a:ext cx="3504062" cy="1897039"/>
          </a:xfrm>
          <a:prstGeom prst="round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81ED710-1429-4527-A835-5AF2088F6364}"/>
              </a:ext>
            </a:extLst>
          </p:cNvPr>
          <p:cNvSpPr txBox="1"/>
          <p:nvPr/>
        </p:nvSpPr>
        <p:spPr>
          <a:xfrm>
            <a:off x="382133" y="2006221"/>
            <a:ext cx="35040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Fasting Times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CBBAEC0-FE40-4BBF-A485-7231C8C5EBCF}"/>
              </a:ext>
            </a:extLst>
          </p:cNvPr>
          <p:cNvSpPr txBox="1"/>
          <p:nvPr/>
        </p:nvSpPr>
        <p:spPr>
          <a:xfrm>
            <a:off x="4203509" y="2006221"/>
            <a:ext cx="33391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Eating Window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068B50F-7745-443C-A938-4D407D9DA069}"/>
              </a:ext>
            </a:extLst>
          </p:cNvPr>
          <p:cNvSpPr txBox="1"/>
          <p:nvPr/>
        </p:nvSpPr>
        <p:spPr>
          <a:xfrm>
            <a:off x="504967" y="2593075"/>
            <a:ext cx="10781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/>
              <a:t>Start: 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6B315F9-D2E1-435C-B3EA-CB51591B6DF3}"/>
              </a:ext>
            </a:extLst>
          </p:cNvPr>
          <p:cNvSpPr txBox="1"/>
          <p:nvPr/>
        </p:nvSpPr>
        <p:spPr>
          <a:xfrm>
            <a:off x="4203509" y="2560809"/>
            <a:ext cx="10781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/>
              <a:t>Start: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A633419-347D-4F3D-82FA-B8497FD92544}"/>
              </a:ext>
            </a:extLst>
          </p:cNvPr>
          <p:cNvSpPr txBox="1"/>
          <p:nvPr/>
        </p:nvSpPr>
        <p:spPr>
          <a:xfrm>
            <a:off x="504967" y="3112073"/>
            <a:ext cx="10781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/>
              <a:t>Stop: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CCE0BD3-6E9E-43FC-8D34-5418FBF06396}"/>
              </a:ext>
            </a:extLst>
          </p:cNvPr>
          <p:cNvSpPr txBox="1"/>
          <p:nvPr/>
        </p:nvSpPr>
        <p:spPr>
          <a:xfrm>
            <a:off x="4203509" y="3112073"/>
            <a:ext cx="10781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/>
              <a:t>Stop:</a:t>
            </a: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7FD1102E-20A1-4EDC-8CFD-6B3BD550C78C}"/>
              </a:ext>
            </a:extLst>
          </p:cNvPr>
          <p:cNvSpPr/>
          <p:nvPr/>
        </p:nvSpPr>
        <p:spPr>
          <a:xfrm>
            <a:off x="382133" y="4236159"/>
            <a:ext cx="3504064" cy="5294147"/>
          </a:xfrm>
          <a:prstGeom prst="round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CCD85C3-6C82-4C99-98FD-A9A65C438748}"/>
              </a:ext>
            </a:extLst>
          </p:cNvPr>
          <p:cNvSpPr txBox="1"/>
          <p:nvPr/>
        </p:nvSpPr>
        <p:spPr>
          <a:xfrm>
            <a:off x="399192" y="4440308"/>
            <a:ext cx="35040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Daily Eating Log</a:t>
            </a: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69B8B7A7-5C00-4265-9E12-622CB8820020}"/>
              </a:ext>
            </a:extLst>
          </p:cNvPr>
          <p:cNvSpPr/>
          <p:nvPr/>
        </p:nvSpPr>
        <p:spPr>
          <a:xfrm>
            <a:off x="4038601" y="4236159"/>
            <a:ext cx="3504064" cy="5294147"/>
          </a:xfrm>
          <a:prstGeom prst="round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09E24D4-B296-459D-A4DA-65F92007717F}"/>
              </a:ext>
            </a:extLst>
          </p:cNvPr>
          <p:cNvSpPr txBox="1"/>
          <p:nvPr/>
        </p:nvSpPr>
        <p:spPr>
          <a:xfrm>
            <a:off x="4055660" y="4440308"/>
            <a:ext cx="35040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How I Feel Today</a:t>
            </a:r>
          </a:p>
        </p:txBody>
      </p:sp>
    </p:spTree>
    <p:extLst>
      <p:ext uri="{BB962C8B-B14F-4D97-AF65-F5344CB8AC3E}">
        <p14:creationId xmlns:p14="http://schemas.microsoft.com/office/powerpoint/2010/main" val="208290314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6" name="Google Shape;786;p21"/>
          <p:cNvSpPr/>
          <p:nvPr/>
        </p:nvSpPr>
        <p:spPr>
          <a:xfrm>
            <a:off x="0" y="528094"/>
            <a:ext cx="7752969" cy="808466"/>
          </a:xfrm>
          <a:custGeom>
            <a:avLst/>
            <a:gdLst/>
            <a:ahLst/>
            <a:cxnLst/>
            <a:rect l="l" t="t" r="r" b="b"/>
            <a:pathLst>
              <a:path w="7772400" h="1273175" extrusionOk="0">
                <a:moveTo>
                  <a:pt x="0" y="1273048"/>
                </a:moveTo>
                <a:lnTo>
                  <a:pt x="7772400" y="1273048"/>
                </a:lnTo>
                <a:lnTo>
                  <a:pt x="7772400" y="0"/>
                </a:lnTo>
                <a:lnTo>
                  <a:pt x="0" y="0"/>
                </a:lnTo>
                <a:lnTo>
                  <a:pt x="0" y="1273048"/>
                </a:lnTo>
                <a:close/>
              </a:path>
            </a:pathLst>
          </a:custGeom>
          <a:solidFill>
            <a:srgbClr val="B6D7A8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87" name="Google Shape;787;p21"/>
          <p:cNvSpPr/>
          <p:nvPr/>
        </p:nvSpPr>
        <p:spPr>
          <a:xfrm>
            <a:off x="2638960" y="313875"/>
            <a:ext cx="2494500" cy="1256400"/>
          </a:xfrm>
          <a:prstGeom prst="roundRect">
            <a:avLst>
              <a:gd name="adj" fmla="val 16667"/>
            </a:avLst>
          </a:prstGeom>
          <a:solidFill>
            <a:srgbClr val="B6D7A8"/>
          </a:solidFill>
          <a:ln w="9525" cap="flat" cmpd="sng">
            <a:solidFill>
              <a:srgbClr val="000000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8" name="Google Shape;788;p21"/>
          <p:cNvSpPr/>
          <p:nvPr/>
        </p:nvSpPr>
        <p:spPr>
          <a:xfrm>
            <a:off x="2849561" y="420482"/>
            <a:ext cx="2073300" cy="1023600"/>
          </a:xfrm>
          <a:prstGeom prst="roundRect">
            <a:avLst>
              <a:gd name="adj" fmla="val 16667"/>
            </a:avLst>
          </a:prstGeom>
          <a:solidFill>
            <a:srgbClr val="99999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9" name="Google Shape;789;p21"/>
          <p:cNvSpPr/>
          <p:nvPr/>
        </p:nvSpPr>
        <p:spPr>
          <a:xfrm>
            <a:off x="0" y="773025"/>
            <a:ext cx="7772400" cy="3381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CCCC1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>
              <a:buSzPts val="3600"/>
            </a:pPr>
            <a:r>
              <a:rPr lang="en-US" sz="2400" dirty="0">
                <a:solidFill>
                  <a:srgbClr val="666666"/>
                </a:solidFill>
                <a:latin typeface="Comfortaa"/>
                <a:ea typeface="Comfortaa"/>
                <a:cs typeface="Comfortaa"/>
                <a:sym typeface="Comfortaa"/>
              </a:rPr>
              <a:t>Day 7</a:t>
            </a:r>
          </a:p>
        </p:txBody>
      </p:sp>
      <p:graphicFrame>
        <p:nvGraphicFramePr>
          <p:cNvPr id="790" name="Google Shape;790;p21"/>
          <p:cNvGraphicFramePr/>
          <p:nvPr/>
        </p:nvGraphicFramePr>
        <p:xfrm>
          <a:off x="527463" y="2036850"/>
          <a:ext cx="6762900" cy="7924200"/>
        </p:xfrm>
        <a:graphic>
          <a:graphicData uri="http://schemas.openxmlformats.org/drawingml/2006/table">
            <a:tbl>
              <a:tblPr>
                <a:noFill/>
                <a:tableStyleId>{609E6224-6D28-4D30-9124-E928CCCC43E2}</a:tableStyleId>
              </a:tblPr>
              <a:tblGrid>
                <a:gridCol w="6762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962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2755104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3" name="Google Shape;733;p19"/>
          <p:cNvSpPr/>
          <p:nvPr/>
        </p:nvSpPr>
        <p:spPr>
          <a:xfrm>
            <a:off x="0" y="528094"/>
            <a:ext cx="7752969" cy="808466"/>
          </a:xfrm>
          <a:custGeom>
            <a:avLst/>
            <a:gdLst/>
            <a:ahLst/>
            <a:cxnLst/>
            <a:rect l="l" t="t" r="r" b="b"/>
            <a:pathLst>
              <a:path w="7772400" h="1273175" extrusionOk="0">
                <a:moveTo>
                  <a:pt x="0" y="1273048"/>
                </a:moveTo>
                <a:lnTo>
                  <a:pt x="7772400" y="1273048"/>
                </a:lnTo>
                <a:lnTo>
                  <a:pt x="7772400" y="0"/>
                </a:lnTo>
                <a:lnTo>
                  <a:pt x="0" y="0"/>
                </a:lnTo>
                <a:lnTo>
                  <a:pt x="0" y="1273048"/>
                </a:lnTo>
                <a:close/>
              </a:path>
            </a:pathLst>
          </a:custGeom>
          <a:solidFill>
            <a:srgbClr val="B6D7A8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4" name="Google Shape;734;p19"/>
          <p:cNvSpPr/>
          <p:nvPr/>
        </p:nvSpPr>
        <p:spPr>
          <a:xfrm>
            <a:off x="2638960" y="313875"/>
            <a:ext cx="2494500" cy="1256400"/>
          </a:xfrm>
          <a:prstGeom prst="roundRect">
            <a:avLst>
              <a:gd name="adj" fmla="val 16667"/>
            </a:avLst>
          </a:prstGeom>
          <a:solidFill>
            <a:srgbClr val="B6D7A8"/>
          </a:solidFill>
          <a:ln w="9525" cap="flat" cmpd="sng">
            <a:solidFill>
              <a:srgbClr val="000000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5" name="Google Shape;735;p19"/>
          <p:cNvSpPr/>
          <p:nvPr/>
        </p:nvSpPr>
        <p:spPr>
          <a:xfrm>
            <a:off x="2849561" y="420482"/>
            <a:ext cx="2073300" cy="1023600"/>
          </a:xfrm>
          <a:prstGeom prst="roundRect">
            <a:avLst>
              <a:gd name="adj" fmla="val 16667"/>
            </a:avLst>
          </a:prstGeom>
          <a:solidFill>
            <a:srgbClr val="99999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6" name="Google Shape;736;p19"/>
          <p:cNvSpPr/>
          <p:nvPr/>
        </p:nvSpPr>
        <p:spPr>
          <a:xfrm>
            <a:off x="0" y="773113"/>
            <a:ext cx="7772400" cy="3381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CCCC1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2400" dirty="0">
                <a:solidFill>
                  <a:srgbClr val="666666"/>
                </a:solidFill>
                <a:latin typeface="Comfortaa"/>
                <a:ea typeface="Comfortaa"/>
                <a:cs typeface="Comfortaa"/>
                <a:sym typeface="Comfortaa"/>
              </a:rPr>
              <a:t>DAILY</a:t>
            </a:r>
            <a:r>
              <a:rPr lang="en" sz="2400" dirty="0">
                <a:solidFill>
                  <a:srgbClr val="666666"/>
                </a:solidFill>
                <a:latin typeface="Comfortaa"/>
                <a:ea typeface="Comfortaa"/>
                <a:cs typeface="Comfortaa"/>
                <a:sym typeface="Comfortaa"/>
              </a:rPr>
              <a:t> LOG – </a:t>
            </a:r>
            <a:r>
              <a:rPr lang="en-US" sz="2400" dirty="0">
                <a:solidFill>
                  <a:srgbClr val="666666"/>
                </a:solidFill>
                <a:latin typeface="Comfortaa"/>
                <a:ea typeface="Comfortaa"/>
                <a:cs typeface="Comfortaa"/>
                <a:sym typeface="Comfortaa"/>
              </a:rPr>
              <a:t>Day 8</a:t>
            </a:r>
            <a:endParaRPr sz="2400" b="0" i="0" u="none" strike="noStrike" cap="none" dirty="0">
              <a:solidFill>
                <a:srgbClr val="666666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5BCAB95E-5734-4C8A-926B-0B83B5D73DF8}"/>
              </a:ext>
            </a:extLst>
          </p:cNvPr>
          <p:cNvSpPr/>
          <p:nvPr/>
        </p:nvSpPr>
        <p:spPr>
          <a:xfrm>
            <a:off x="382138" y="1869742"/>
            <a:ext cx="3504062" cy="1897039"/>
          </a:xfrm>
          <a:prstGeom prst="round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43A73E29-2D22-40D3-AF0F-F8579AEF1B1B}"/>
              </a:ext>
            </a:extLst>
          </p:cNvPr>
          <p:cNvSpPr/>
          <p:nvPr/>
        </p:nvSpPr>
        <p:spPr>
          <a:xfrm>
            <a:off x="4038601" y="1887824"/>
            <a:ext cx="3504062" cy="1897039"/>
          </a:xfrm>
          <a:prstGeom prst="round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81ED710-1429-4527-A835-5AF2088F6364}"/>
              </a:ext>
            </a:extLst>
          </p:cNvPr>
          <p:cNvSpPr txBox="1"/>
          <p:nvPr/>
        </p:nvSpPr>
        <p:spPr>
          <a:xfrm>
            <a:off x="382133" y="2006221"/>
            <a:ext cx="35040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Fasting Times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CBBAEC0-FE40-4BBF-A485-7231C8C5EBCF}"/>
              </a:ext>
            </a:extLst>
          </p:cNvPr>
          <p:cNvSpPr txBox="1"/>
          <p:nvPr/>
        </p:nvSpPr>
        <p:spPr>
          <a:xfrm>
            <a:off x="4203509" y="2006221"/>
            <a:ext cx="33391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Eating Window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068B50F-7745-443C-A938-4D407D9DA069}"/>
              </a:ext>
            </a:extLst>
          </p:cNvPr>
          <p:cNvSpPr txBox="1"/>
          <p:nvPr/>
        </p:nvSpPr>
        <p:spPr>
          <a:xfrm>
            <a:off x="504967" y="2593075"/>
            <a:ext cx="10781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/>
              <a:t>Start: 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6B315F9-D2E1-435C-B3EA-CB51591B6DF3}"/>
              </a:ext>
            </a:extLst>
          </p:cNvPr>
          <p:cNvSpPr txBox="1"/>
          <p:nvPr/>
        </p:nvSpPr>
        <p:spPr>
          <a:xfrm>
            <a:off x="4203509" y="2560809"/>
            <a:ext cx="10781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/>
              <a:t>Start: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A633419-347D-4F3D-82FA-B8497FD92544}"/>
              </a:ext>
            </a:extLst>
          </p:cNvPr>
          <p:cNvSpPr txBox="1"/>
          <p:nvPr/>
        </p:nvSpPr>
        <p:spPr>
          <a:xfrm>
            <a:off x="504967" y="3112073"/>
            <a:ext cx="10781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/>
              <a:t>Stop: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CCE0BD3-6E9E-43FC-8D34-5418FBF06396}"/>
              </a:ext>
            </a:extLst>
          </p:cNvPr>
          <p:cNvSpPr txBox="1"/>
          <p:nvPr/>
        </p:nvSpPr>
        <p:spPr>
          <a:xfrm>
            <a:off x="4203509" y="3112073"/>
            <a:ext cx="10781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/>
              <a:t>Stop:</a:t>
            </a: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7FD1102E-20A1-4EDC-8CFD-6B3BD550C78C}"/>
              </a:ext>
            </a:extLst>
          </p:cNvPr>
          <p:cNvSpPr/>
          <p:nvPr/>
        </p:nvSpPr>
        <p:spPr>
          <a:xfrm>
            <a:off x="382133" y="4236159"/>
            <a:ext cx="3504064" cy="5294147"/>
          </a:xfrm>
          <a:prstGeom prst="round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CCD85C3-6C82-4C99-98FD-A9A65C438748}"/>
              </a:ext>
            </a:extLst>
          </p:cNvPr>
          <p:cNvSpPr txBox="1"/>
          <p:nvPr/>
        </p:nvSpPr>
        <p:spPr>
          <a:xfrm>
            <a:off x="399192" y="4440308"/>
            <a:ext cx="35040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Daily Eating Log</a:t>
            </a: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69B8B7A7-5C00-4265-9E12-622CB8820020}"/>
              </a:ext>
            </a:extLst>
          </p:cNvPr>
          <p:cNvSpPr/>
          <p:nvPr/>
        </p:nvSpPr>
        <p:spPr>
          <a:xfrm>
            <a:off x="4038601" y="4236159"/>
            <a:ext cx="3504064" cy="5294147"/>
          </a:xfrm>
          <a:prstGeom prst="round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09E24D4-B296-459D-A4DA-65F92007717F}"/>
              </a:ext>
            </a:extLst>
          </p:cNvPr>
          <p:cNvSpPr txBox="1"/>
          <p:nvPr/>
        </p:nvSpPr>
        <p:spPr>
          <a:xfrm>
            <a:off x="4055660" y="4440308"/>
            <a:ext cx="35040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How I Feel Today</a:t>
            </a:r>
          </a:p>
        </p:txBody>
      </p:sp>
    </p:spTree>
    <p:extLst>
      <p:ext uri="{BB962C8B-B14F-4D97-AF65-F5344CB8AC3E}">
        <p14:creationId xmlns:p14="http://schemas.microsoft.com/office/powerpoint/2010/main" val="314531201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6" name="Google Shape;786;p21"/>
          <p:cNvSpPr/>
          <p:nvPr/>
        </p:nvSpPr>
        <p:spPr>
          <a:xfrm>
            <a:off x="0" y="528094"/>
            <a:ext cx="7752969" cy="808466"/>
          </a:xfrm>
          <a:custGeom>
            <a:avLst/>
            <a:gdLst/>
            <a:ahLst/>
            <a:cxnLst/>
            <a:rect l="l" t="t" r="r" b="b"/>
            <a:pathLst>
              <a:path w="7772400" h="1273175" extrusionOk="0">
                <a:moveTo>
                  <a:pt x="0" y="1273048"/>
                </a:moveTo>
                <a:lnTo>
                  <a:pt x="7772400" y="1273048"/>
                </a:lnTo>
                <a:lnTo>
                  <a:pt x="7772400" y="0"/>
                </a:lnTo>
                <a:lnTo>
                  <a:pt x="0" y="0"/>
                </a:lnTo>
                <a:lnTo>
                  <a:pt x="0" y="1273048"/>
                </a:lnTo>
                <a:close/>
              </a:path>
            </a:pathLst>
          </a:custGeom>
          <a:solidFill>
            <a:srgbClr val="B6D7A8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87" name="Google Shape;787;p21"/>
          <p:cNvSpPr/>
          <p:nvPr/>
        </p:nvSpPr>
        <p:spPr>
          <a:xfrm>
            <a:off x="2638960" y="313875"/>
            <a:ext cx="2494500" cy="1256400"/>
          </a:xfrm>
          <a:prstGeom prst="roundRect">
            <a:avLst>
              <a:gd name="adj" fmla="val 16667"/>
            </a:avLst>
          </a:prstGeom>
          <a:solidFill>
            <a:srgbClr val="B6D7A8"/>
          </a:solidFill>
          <a:ln w="9525" cap="flat" cmpd="sng">
            <a:solidFill>
              <a:srgbClr val="000000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8" name="Google Shape;788;p21"/>
          <p:cNvSpPr/>
          <p:nvPr/>
        </p:nvSpPr>
        <p:spPr>
          <a:xfrm>
            <a:off x="2849561" y="420482"/>
            <a:ext cx="2073300" cy="1023600"/>
          </a:xfrm>
          <a:prstGeom prst="roundRect">
            <a:avLst>
              <a:gd name="adj" fmla="val 16667"/>
            </a:avLst>
          </a:prstGeom>
          <a:solidFill>
            <a:srgbClr val="99999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9" name="Google Shape;789;p21"/>
          <p:cNvSpPr/>
          <p:nvPr/>
        </p:nvSpPr>
        <p:spPr>
          <a:xfrm>
            <a:off x="0" y="773025"/>
            <a:ext cx="7772400" cy="3381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CCCC1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>
              <a:buSzPts val="3600"/>
            </a:pPr>
            <a:r>
              <a:rPr lang="en-US" sz="2400" dirty="0">
                <a:solidFill>
                  <a:srgbClr val="666666"/>
                </a:solidFill>
                <a:latin typeface="Comfortaa"/>
                <a:ea typeface="Comfortaa"/>
                <a:cs typeface="Comfortaa"/>
                <a:sym typeface="Comfortaa"/>
              </a:rPr>
              <a:t>Day 8</a:t>
            </a:r>
          </a:p>
        </p:txBody>
      </p:sp>
      <p:graphicFrame>
        <p:nvGraphicFramePr>
          <p:cNvPr id="790" name="Google Shape;790;p21"/>
          <p:cNvGraphicFramePr/>
          <p:nvPr/>
        </p:nvGraphicFramePr>
        <p:xfrm>
          <a:off x="527463" y="2036850"/>
          <a:ext cx="6762900" cy="7924200"/>
        </p:xfrm>
        <a:graphic>
          <a:graphicData uri="http://schemas.openxmlformats.org/drawingml/2006/table">
            <a:tbl>
              <a:tblPr>
                <a:noFill/>
                <a:tableStyleId>{609E6224-6D28-4D30-9124-E928CCCC43E2}</a:tableStyleId>
              </a:tblPr>
              <a:tblGrid>
                <a:gridCol w="6762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962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0435298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3" name="Google Shape;733;p19"/>
          <p:cNvSpPr/>
          <p:nvPr/>
        </p:nvSpPr>
        <p:spPr>
          <a:xfrm>
            <a:off x="0" y="528094"/>
            <a:ext cx="7752969" cy="808466"/>
          </a:xfrm>
          <a:custGeom>
            <a:avLst/>
            <a:gdLst/>
            <a:ahLst/>
            <a:cxnLst/>
            <a:rect l="l" t="t" r="r" b="b"/>
            <a:pathLst>
              <a:path w="7772400" h="1273175" extrusionOk="0">
                <a:moveTo>
                  <a:pt x="0" y="1273048"/>
                </a:moveTo>
                <a:lnTo>
                  <a:pt x="7772400" y="1273048"/>
                </a:lnTo>
                <a:lnTo>
                  <a:pt x="7772400" y="0"/>
                </a:lnTo>
                <a:lnTo>
                  <a:pt x="0" y="0"/>
                </a:lnTo>
                <a:lnTo>
                  <a:pt x="0" y="1273048"/>
                </a:lnTo>
                <a:close/>
              </a:path>
            </a:pathLst>
          </a:custGeom>
          <a:solidFill>
            <a:srgbClr val="B6D7A8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4" name="Google Shape;734;p19"/>
          <p:cNvSpPr/>
          <p:nvPr/>
        </p:nvSpPr>
        <p:spPr>
          <a:xfrm>
            <a:off x="2638960" y="313875"/>
            <a:ext cx="2494500" cy="1256400"/>
          </a:xfrm>
          <a:prstGeom prst="roundRect">
            <a:avLst>
              <a:gd name="adj" fmla="val 16667"/>
            </a:avLst>
          </a:prstGeom>
          <a:solidFill>
            <a:srgbClr val="B6D7A8"/>
          </a:solidFill>
          <a:ln w="9525" cap="flat" cmpd="sng">
            <a:solidFill>
              <a:srgbClr val="000000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5" name="Google Shape;735;p19"/>
          <p:cNvSpPr/>
          <p:nvPr/>
        </p:nvSpPr>
        <p:spPr>
          <a:xfrm>
            <a:off x="2849561" y="420482"/>
            <a:ext cx="2073300" cy="1023600"/>
          </a:xfrm>
          <a:prstGeom prst="roundRect">
            <a:avLst>
              <a:gd name="adj" fmla="val 16667"/>
            </a:avLst>
          </a:prstGeom>
          <a:solidFill>
            <a:srgbClr val="99999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6" name="Google Shape;736;p19"/>
          <p:cNvSpPr/>
          <p:nvPr/>
        </p:nvSpPr>
        <p:spPr>
          <a:xfrm>
            <a:off x="0" y="773113"/>
            <a:ext cx="7772400" cy="3381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CCCC1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2400" dirty="0">
                <a:solidFill>
                  <a:srgbClr val="666666"/>
                </a:solidFill>
                <a:latin typeface="Comfortaa"/>
                <a:ea typeface="Comfortaa"/>
                <a:cs typeface="Comfortaa"/>
                <a:sym typeface="Comfortaa"/>
              </a:rPr>
              <a:t>DAILY</a:t>
            </a:r>
            <a:r>
              <a:rPr lang="en" sz="2400" dirty="0">
                <a:solidFill>
                  <a:srgbClr val="666666"/>
                </a:solidFill>
                <a:latin typeface="Comfortaa"/>
                <a:ea typeface="Comfortaa"/>
                <a:cs typeface="Comfortaa"/>
                <a:sym typeface="Comfortaa"/>
              </a:rPr>
              <a:t> LOG – </a:t>
            </a:r>
            <a:r>
              <a:rPr lang="en-US" sz="2400" dirty="0">
                <a:solidFill>
                  <a:srgbClr val="666666"/>
                </a:solidFill>
                <a:latin typeface="Comfortaa"/>
                <a:ea typeface="Comfortaa"/>
                <a:cs typeface="Comfortaa"/>
                <a:sym typeface="Comfortaa"/>
              </a:rPr>
              <a:t>Day 9</a:t>
            </a:r>
            <a:endParaRPr sz="2400" b="0" i="0" u="none" strike="noStrike" cap="none" dirty="0">
              <a:solidFill>
                <a:srgbClr val="666666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5BCAB95E-5734-4C8A-926B-0B83B5D73DF8}"/>
              </a:ext>
            </a:extLst>
          </p:cNvPr>
          <p:cNvSpPr/>
          <p:nvPr/>
        </p:nvSpPr>
        <p:spPr>
          <a:xfrm>
            <a:off x="382138" y="1869742"/>
            <a:ext cx="3504062" cy="1897039"/>
          </a:xfrm>
          <a:prstGeom prst="round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43A73E29-2D22-40D3-AF0F-F8579AEF1B1B}"/>
              </a:ext>
            </a:extLst>
          </p:cNvPr>
          <p:cNvSpPr/>
          <p:nvPr/>
        </p:nvSpPr>
        <p:spPr>
          <a:xfrm>
            <a:off x="4038601" y="1887824"/>
            <a:ext cx="3504062" cy="1897039"/>
          </a:xfrm>
          <a:prstGeom prst="round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81ED710-1429-4527-A835-5AF2088F6364}"/>
              </a:ext>
            </a:extLst>
          </p:cNvPr>
          <p:cNvSpPr txBox="1"/>
          <p:nvPr/>
        </p:nvSpPr>
        <p:spPr>
          <a:xfrm>
            <a:off x="382133" y="2006221"/>
            <a:ext cx="35040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Fasting Times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CBBAEC0-FE40-4BBF-A485-7231C8C5EBCF}"/>
              </a:ext>
            </a:extLst>
          </p:cNvPr>
          <p:cNvSpPr txBox="1"/>
          <p:nvPr/>
        </p:nvSpPr>
        <p:spPr>
          <a:xfrm>
            <a:off x="4203509" y="2006221"/>
            <a:ext cx="33391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Eating Window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068B50F-7745-443C-A938-4D407D9DA069}"/>
              </a:ext>
            </a:extLst>
          </p:cNvPr>
          <p:cNvSpPr txBox="1"/>
          <p:nvPr/>
        </p:nvSpPr>
        <p:spPr>
          <a:xfrm>
            <a:off x="504967" y="2593075"/>
            <a:ext cx="10781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/>
              <a:t>Start: 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6B315F9-D2E1-435C-B3EA-CB51591B6DF3}"/>
              </a:ext>
            </a:extLst>
          </p:cNvPr>
          <p:cNvSpPr txBox="1"/>
          <p:nvPr/>
        </p:nvSpPr>
        <p:spPr>
          <a:xfrm>
            <a:off x="4203509" y="2560809"/>
            <a:ext cx="10781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/>
              <a:t>Start: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A633419-347D-4F3D-82FA-B8497FD92544}"/>
              </a:ext>
            </a:extLst>
          </p:cNvPr>
          <p:cNvSpPr txBox="1"/>
          <p:nvPr/>
        </p:nvSpPr>
        <p:spPr>
          <a:xfrm>
            <a:off x="504967" y="3112073"/>
            <a:ext cx="10781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/>
              <a:t>Stop: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CCE0BD3-6E9E-43FC-8D34-5418FBF06396}"/>
              </a:ext>
            </a:extLst>
          </p:cNvPr>
          <p:cNvSpPr txBox="1"/>
          <p:nvPr/>
        </p:nvSpPr>
        <p:spPr>
          <a:xfrm>
            <a:off x="4203509" y="3112073"/>
            <a:ext cx="10781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/>
              <a:t>Stop:</a:t>
            </a: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7FD1102E-20A1-4EDC-8CFD-6B3BD550C78C}"/>
              </a:ext>
            </a:extLst>
          </p:cNvPr>
          <p:cNvSpPr/>
          <p:nvPr/>
        </p:nvSpPr>
        <p:spPr>
          <a:xfrm>
            <a:off x="382133" y="4236159"/>
            <a:ext cx="3504064" cy="5294147"/>
          </a:xfrm>
          <a:prstGeom prst="round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CCD85C3-6C82-4C99-98FD-A9A65C438748}"/>
              </a:ext>
            </a:extLst>
          </p:cNvPr>
          <p:cNvSpPr txBox="1"/>
          <p:nvPr/>
        </p:nvSpPr>
        <p:spPr>
          <a:xfrm>
            <a:off x="399192" y="4440308"/>
            <a:ext cx="35040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Daily Eating Log</a:t>
            </a: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69B8B7A7-5C00-4265-9E12-622CB8820020}"/>
              </a:ext>
            </a:extLst>
          </p:cNvPr>
          <p:cNvSpPr/>
          <p:nvPr/>
        </p:nvSpPr>
        <p:spPr>
          <a:xfrm>
            <a:off x="4038601" y="4236159"/>
            <a:ext cx="3504064" cy="5294147"/>
          </a:xfrm>
          <a:prstGeom prst="round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09E24D4-B296-459D-A4DA-65F92007717F}"/>
              </a:ext>
            </a:extLst>
          </p:cNvPr>
          <p:cNvSpPr txBox="1"/>
          <p:nvPr/>
        </p:nvSpPr>
        <p:spPr>
          <a:xfrm>
            <a:off x="4055660" y="4440308"/>
            <a:ext cx="35040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How I Feel Today</a:t>
            </a:r>
          </a:p>
        </p:txBody>
      </p:sp>
    </p:spTree>
    <p:extLst>
      <p:ext uri="{BB962C8B-B14F-4D97-AF65-F5344CB8AC3E}">
        <p14:creationId xmlns:p14="http://schemas.microsoft.com/office/powerpoint/2010/main" val="238943672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6" name="Google Shape;786;p21"/>
          <p:cNvSpPr/>
          <p:nvPr/>
        </p:nvSpPr>
        <p:spPr>
          <a:xfrm>
            <a:off x="0" y="528094"/>
            <a:ext cx="7752969" cy="808466"/>
          </a:xfrm>
          <a:custGeom>
            <a:avLst/>
            <a:gdLst/>
            <a:ahLst/>
            <a:cxnLst/>
            <a:rect l="l" t="t" r="r" b="b"/>
            <a:pathLst>
              <a:path w="7772400" h="1273175" extrusionOk="0">
                <a:moveTo>
                  <a:pt x="0" y="1273048"/>
                </a:moveTo>
                <a:lnTo>
                  <a:pt x="7772400" y="1273048"/>
                </a:lnTo>
                <a:lnTo>
                  <a:pt x="7772400" y="0"/>
                </a:lnTo>
                <a:lnTo>
                  <a:pt x="0" y="0"/>
                </a:lnTo>
                <a:lnTo>
                  <a:pt x="0" y="1273048"/>
                </a:lnTo>
                <a:close/>
              </a:path>
            </a:pathLst>
          </a:custGeom>
          <a:solidFill>
            <a:srgbClr val="B6D7A8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87" name="Google Shape;787;p21"/>
          <p:cNvSpPr/>
          <p:nvPr/>
        </p:nvSpPr>
        <p:spPr>
          <a:xfrm>
            <a:off x="2638960" y="313875"/>
            <a:ext cx="2494500" cy="1256400"/>
          </a:xfrm>
          <a:prstGeom prst="roundRect">
            <a:avLst>
              <a:gd name="adj" fmla="val 16667"/>
            </a:avLst>
          </a:prstGeom>
          <a:solidFill>
            <a:srgbClr val="B6D7A8"/>
          </a:solidFill>
          <a:ln w="9525" cap="flat" cmpd="sng">
            <a:solidFill>
              <a:srgbClr val="000000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8" name="Google Shape;788;p21"/>
          <p:cNvSpPr/>
          <p:nvPr/>
        </p:nvSpPr>
        <p:spPr>
          <a:xfrm>
            <a:off x="2849561" y="420482"/>
            <a:ext cx="2073300" cy="1023600"/>
          </a:xfrm>
          <a:prstGeom prst="roundRect">
            <a:avLst>
              <a:gd name="adj" fmla="val 16667"/>
            </a:avLst>
          </a:prstGeom>
          <a:solidFill>
            <a:srgbClr val="99999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9" name="Google Shape;789;p21"/>
          <p:cNvSpPr/>
          <p:nvPr/>
        </p:nvSpPr>
        <p:spPr>
          <a:xfrm>
            <a:off x="0" y="773025"/>
            <a:ext cx="7772400" cy="3381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CCCC1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>
              <a:buSzPts val="3600"/>
            </a:pPr>
            <a:r>
              <a:rPr lang="en-US" sz="2400" dirty="0">
                <a:solidFill>
                  <a:srgbClr val="666666"/>
                </a:solidFill>
                <a:latin typeface="Comfortaa"/>
                <a:ea typeface="Comfortaa"/>
                <a:cs typeface="Comfortaa"/>
                <a:sym typeface="Comfortaa"/>
              </a:rPr>
              <a:t>Day 9</a:t>
            </a:r>
          </a:p>
        </p:txBody>
      </p:sp>
      <p:graphicFrame>
        <p:nvGraphicFramePr>
          <p:cNvPr id="790" name="Google Shape;790;p21"/>
          <p:cNvGraphicFramePr/>
          <p:nvPr/>
        </p:nvGraphicFramePr>
        <p:xfrm>
          <a:off x="527463" y="2036850"/>
          <a:ext cx="6762900" cy="7924200"/>
        </p:xfrm>
        <a:graphic>
          <a:graphicData uri="http://schemas.openxmlformats.org/drawingml/2006/table">
            <a:tbl>
              <a:tblPr>
                <a:noFill/>
                <a:tableStyleId>{609E6224-6D28-4D30-9124-E928CCCC43E2}</a:tableStyleId>
              </a:tblPr>
              <a:tblGrid>
                <a:gridCol w="6762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962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5560940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3" name="Google Shape;733;p19"/>
          <p:cNvSpPr/>
          <p:nvPr/>
        </p:nvSpPr>
        <p:spPr>
          <a:xfrm>
            <a:off x="0" y="528094"/>
            <a:ext cx="7752969" cy="808466"/>
          </a:xfrm>
          <a:custGeom>
            <a:avLst/>
            <a:gdLst/>
            <a:ahLst/>
            <a:cxnLst/>
            <a:rect l="l" t="t" r="r" b="b"/>
            <a:pathLst>
              <a:path w="7772400" h="1273175" extrusionOk="0">
                <a:moveTo>
                  <a:pt x="0" y="1273048"/>
                </a:moveTo>
                <a:lnTo>
                  <a:pt x="7772400" y="1273048"/>
                </a:lnTo>
                <a:lnTo>
                  <a:pt x="7772400" y="0"/>
                </a:lnTo>
                <a:lnTo>
                  <a:pt x="0" y="0"/>
                </a:lnTo>
                <a:lnTo>
                  <a:pt x="0" y="1273048"/>
                </a:lnTo>
                <a:close/>
              </a:path>
            </a:pathLst>
          </a:custGeom>
          <a:solidFill>
            <a:srgbClr val="B6D7A8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4" name="Google Shape;734;p19"/>
          <p:cNvSpPr/>
          <p:nvPr/>
        </p:nvSpPr>
        <p:spPr>
          <a:xfrm>
            <a:off x="2638960" y="313875"/>
            <a:ext cx="2494500" cy="1256400"/>
          </a:xfrm>
          <a:prstGeom prst="roundRect">
            <a:avLst>
              <a:gd name="adj" fmla="val 16667"/>
            </a:avLst>
          </a:prstGeom>
          <a:solidFill>
            <a:srgbClr val="B6D7A8"/>
          </a:solidFill>
          <a:ln w="9525" cap="flat" cmpd="sng">
            <a:solidFill>
              <a:srgbClr val="000000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5" name="Google Shape;735;p19"/>
          <p:cNvSpPr/>
          <p:nvPr/>
        </p:nvSpPr>
        <p:spPr>
          <a:xfrm>
            <a:off x="2849561" y="420482"/>
            <a:ext cx="2073300" cy="1023600"/>
          </a:xfrm>
          <a:prstGeom prst="roundRect">
            <a:avLst>
              <a:gd name="adj" fmla="val 16667"/>
            </a:avLst>
          </a:prstGeom>
          <a:solidFill>
            <a:srgbClr val="99999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6" name="Google Shape;736;p19"/>
          <p:cNvSpPr/>
          <p:nvPr/>
        </p:nvSpPr>
        <p:spPr>
          <a:xfrm>
            <a:off x="0" y="773113"/>
            <a:ext cx="7772400" cy="3381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CCCC1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2400" dirty="0">
                <a:solidFill>
                  <a:srgbClr val="666666"/>
                </a:solidFill>
                <a:latin typeface="Comfortaa"/>
                <a:ea typeface="Comfortaa"/>
                <a:cs typeface="Comfortaa"/>
                <a:sym typeface="Comfortaa"/>
              </a:rPr>
              <a:t>DAILY</a:t>
            </a:r>
            <a:r>
              <a:rPr lang="en" sz="2400" dirty="0">
                <a:solidFill>
                  <a:srgbClr val="666666"/>
                </a:solidFill>
                <a:latin typeface="Comfortaa"/>
                <a:ea typeface="Comfortaa"/>
                <a:cs typeface="Comfortaa"/>
                <a:sym typeface="Comfortaa"/>
              </a:rPr>
              <a:t> LOG – </a:t>
            </a:r>
            <a:r>
              <a:rPr lang="en-US" sz="2400" dirty="0">
                <a:solidFill>
                  <a:srgbClr val="666666"/>
                </a:solidFill>
                <a:latin typeface="Comfortaa"/>
                <a:ea typeface="Comfortaa"/>
                <a:cs typeface="Comfortaa"/>
                <a:sym typeface="Comfortaa"/>
              </a:rPr>
              <a:t>Day 10</a:t>
            </a:r>
            <a:endParaRPr sz="2400" b="0" i="0" u="none" strike="noStrike" cap="none" dirty="0">
              <a:solidFill>
                <a:srgbClr val="666666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5BCAB95E-5734-4C8A-926B-0B83B5D73DF8}"/>
              </a:ext>
            </a:extLst>
          </p:cNvPr>
          <p:cNvSpPr/>
          <p:nvPr/>
        </p:nvSpPr>
        <p:spPr>
          <a:xfrm>
            <a:off x="382138" y="1869742"/>
            <a:ext cx="3504062" cy="1897039"/>
          </a:xfrm>
          <a:prstGeom prst="round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43A73E29-2D22-40D3-AF0F-F8579AEF1B1B}"/>
              </a:ext>
            </a:extLst>
          </p:cNvPr>
          <p:cNvSpPr/>
          <p:nvPr/>
        </p:nvSpPr>
        <p:spPr>
          <a:xfrm>
            <a:off x="4038601" y="1887824"/>
            <a:ext cx="3504062" cy="1897039"/>
          </a:xfrm>
          <a:prstGeom prst="round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81ED710-1429-4527-A835-5AF2088F6364}"/>
              </a:ext>
            </a:extLst>
          </p:cNvPr>
          <p:cNvSpPr txBox="1"/>
          <p:nvPr/>
        </p:nvSpPr>
        <p:spPr>
          <a:xfrm>
            <a:off x="382133" y="2006221"/>
            <a:ext cx="35040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Fasting Times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CBBAEC0-FE40-4BBF-A485-7231C8C5EBCF}"/>
              </a:ext>
            </a:extLst>
          </p:cNvPr>
          <p:cNvSpPr txBox="1"/>
          <p:nvPr/>
        </p:nvSpPr>
        <p:spPr>
          <a:xfrm>
            <a:off x="4203509" y="2006221"/>
            <a:ext cx="33391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Eating Window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068B50F-7745-443C-A938-4D407D9DA069}"/>
              </a:ext>
            </a:extLst>
          </p:cNvPr>
          <p:cNvSpPr txBox="1"/>
          <p:nvPr/>
        </p:nvSpPr>
        <p:spPr>
          <a:xfrm>
            <a:off x="504967" y="2593075"/>
            <a:ext cx="10781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/>
              <a:t>Start: 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6B315F9-D2E1-435C-B3EA-CB51591B6DF3}"/>
              </a:ext>
            </a:extLst>
          </p:cNvPr>
          <p:cNvSpPr txBox="1"/>
          <p:nvPr/>
        </p:nvSpPr>
        <p:spPr>
          <a:xfrm>
            <a:off x="4203509" y="2560809"/>
            <a:ext cx="10781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/>
              <a:t>Start: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A633419-347D-4F3D-82FA-B8497FD92544}"/>
              </a:ext>
            </a:extLst>
          </p:cNvPr>
          <p:cNvSpPr txBox="1"/>
          <p:nvPr/>
        </p:nvSpPr>
        <p:spPr>
          <a:xfrm>
            <a:off x="504967" y="3112073"/>
            <a:ext cx="10781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/>
              <a:t>Stop: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CCE0BD3-6E9E-43FC-8D34-5418FBF06396}"/>
              </a:ext>
            </a:extLst>
          </p:cNvPr>
          <p:cNvSpPr txBox="1"/>
          <p:nvPr/>
        </p:nvSpPr>
        <p:spPr>
          <a:xfrm>
            <a:off x="4203509" y="3112073"/>
            <a:ext cx="10781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/>
              <a:t>Stop:</a:t>
            </a: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7FD1102E-20A1-4EDC-8CFD-6B3BD550C78C}"/>
              </a:ext>
            </a:extLst>
          </p:cNvPr>
          <p:cNvSpPr/>
          <p:nvPr/>
        </p:nvSpPr>
        <p:spPr>
          <a:xfrm>
            <a:off x="382133" y="4236159"/>
            <a:ext cx="3504064" cy="5294147"/>
          </a:xfrm>
          <a:prstGeom prst="round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CCD85C3-6C82-4C99-98FD-A9A65C438748}"/>
              </a:ext>
            </a:extLst>
          </p:cNvPr>
          <p:cNvSpPr txBox="1"/>
          <p:nvPr/>
        </p:nvSpPr>
        <p:spPr>
          <a:xfrm>
            <a:off x="399192" y="4440308"/>
            <a:ext cx="35040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Daily Eating Log</a:t>
            </a: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69B8B7A7-5C00-4265-9E12-622CB8820020}"/>
              </a:ext>
            </a:extLst>
          </p:cNvPr>
          <p:cNvSpPr/>
          <p:nvPr/>
        </p:nvSpPr>
        <p:spPr>
          <a:xfrm>
            <a:off x="4038601" y="4236159"/>
            <a:ext cx="3504064" cy="5294147"/>
          </a:xfrm>
          <a:prstGeom prst="round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09E24D4-B296-459D-A4DA-65F92007717F}"/>
              </a:ext>
            </a:extLst>
          </p:cNvPr>
          <p:cNvSpPr txBox="1"/>
          <p:nvPr/>
        </p:nvSpPr>
        <p:spPr>
          <a:xfrm>
            <a:off x="4055660" y="4440308"/>
            <a:ext cx="35040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How I Feel Today</a:t>
            </a:r>
          </a:p>
        </p:txBody>
      </p:sp>
    </p:spTree>
    <p:extLst>
      <p:ext uri="{BB962C8B-B14F-4D97-AF65-F5344CB8AC3E}">
        <p14:creationId xmlns:p14="http://schemas.microsoft.com/office/powerpoint/2010/main" val="266527281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6" name="Google Shape;786;p21"/>
          <p:cNvSpPr/>
          <p:nvPr/>
        </p:nvSpPr>
        <p:spPr>
          <a:xfrm>
            <a:off x="0" y="528094"/>
            <a:ext cx="7752969" cy="808466"/>
          </a:xfrm>
          <a:custGeom>
            <a:avLst/>
            <a:gdLst/>
            <a:ahLst/>
            <a:cxnLst/>
            <a:rect l="l" t="t" r="r" b="b"/>
            <a:pathLst>
              <a:path w="7772400" h="1273175" extrusionOk="0">
                <a:moveTo>
                  <a:pt x="0" y="1273048"/>
                </a:moveTo>
                <a:lnTo>
                  <a:pt x="7772400" y="1273048"/>
                </a:lnTo>
                <a:lnTo>
                  <a:pt x="7772400" y="0"/>
                </a:lnTo>
                <a:lnTo>
                  <a:pt x="0" y="0"/>
                </a:lnTo>
                <a:lnTo>
                  <a:pt x="0" y="1273048"/>
                </a:lnTo>
                <a:close/>
              </a:path>
            </a:pathLst>
          </a:custGeom>
          <a:solidFill>
            <a:srgbClr val="B6D7A8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87" name="Google Shape;787;p21"/>
          <p:cNvSpPr/>
          <p:nvPr/>
        </p:nvSpPr>
        <p:spPr>
          <a:xfrm>
            <a:off x="2638960" y="313875"/>
            <a:ext cx="2494500" cy="1256400"/>
          </a:xfrm>
          <a:prstGeom prst="roundRect">
            <a:avLst>
              <a:gd name="adj" fmla="val 16667"/>
            </a:avLst>
          </a:prstGeom>
          <a:solidFill>
            <a:srgbClr val="B6D7A8"/>
          </a:solidFill>
          <a:ln w="9525" cap="flat" cmpd="sng">
            <a:solidFill>
              <a:srgbClr val="000000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8" name="Google Shape;788;p21"/>
          <p:cNvSpPr/>
          <p:nvPr/>
        </p:nvSpPr>
        <p:spPr>
          <a:xfrm>
            <a:off x="2849561" y="420482"/>
            <a:ext cx="2073300" cy="1023600"/>
          </a:xfrm>
          <a:prstGeom prst="roundRect">
            <a:avLst>
              <a:gd name="adj" fmla="val 16667"/>
            </a:avLst>
          </a:prstGeom>
          <a:solidFill>
            <a:srgbClr val="99999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9" name="Google Shape;789;p21"/>
          <p:cNvSpPr/>
          <p:nvPr/>
        </p:nvSpPr>
        <p:spPr>
          <a:xfrm>
            <a:off x="0" y="773025"/>
            <a:ext cx="7772400" cy="3381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CCCC1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>
              <a:buSzPts val="3600"/>
            </a:pPr>
            <a:r>
              <a:rPr lang="en-US" sz="2400" dirty="0">
                <a:solidFill>
                  <a:srgbClr val="666666"/>
                </a:solidFill>
                <a:latin typeface="Comfortaa"/>
                <a:ea typeface="Comfortaa"/>
                <a:cs typeface="Comfortaa"/>
                <a:sym typeface="Comfortaa"/>
              </a:rPr>
              <a:t>Day 10</a:t>
            </a:r>
          </a:p>
        </p:txBody>
      </p:sp>
      <p:graphicFrame>
        <p:nvGraphicFramePr>
          <p:cNvPr id="790" name="Google Shape;790;p21"/>
          <p:cNvGraphicFramePr/>
          <p:nvPr/>
        </p:nvGraphicFramePr>
        <p:xfrm>
          <a:off x="527463" y="2036850"/>
          <a:ext cx="6762900" cy="7924200"/>
        </p:xfrm>
        <a:graphic>
          <a:graphicData uri="http://schemas.openxmlformats.org/drawingml/2006/table">
            <a:tbl>
              <a:tblPr>
                <a:noFill/>
                <a:tableStyleId>{609E6224-6D28-4D30-9124-E928CCCC43E2}</a:tableStyleId>
              </a:tblPr>
              <a:tblGrid>
                <a:gridCol w="6762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962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2313345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3" name="Google Shape;733;p19"/>
          <p:cNvSpPr/>
          <p:nvPr/>
        </p:nvSpPr>
        <p:spPr>
          <a:xfrm>
            <a:off x="0" y="528094"/>
            <a:ext cx="7752969" cy="808466"/>
          </a:xfrm>
          <a:custGeom>
            <a:avLst/>
            <a:gdLst/>
            <a:ahLst/>
            <a:cxnLst/>
            <a:rect l="l" t="t" r="r" b="b"/>
            <a:pathLst>
              <a:path w="7772400" h="1273175" extrusionOk="0">
                <a:moveTo>
                  <a:pt x="0" y="1273048"/>
                </a:moveTo>
                <a:lnTo>
                  <a:pt x="7772400" y="1273048"/>
                </a:lnTo>
                <a:lnTo>
                  <a:pt x="7772400" y="0"/>
                </a:lnTo>
                <a:lnTo>
                  <a:pt x="0" y="0"/>
                </a:lnTo>
                <a:lnTo>
                  <a:pt x="0" y="1273048"/>
                </a:lnTo>
                <a:close/>
              </a:path>
            </a:pathLst>
          </a:custGeom>
          <a:solidFill>
            <a:srgbClr val="B6D7A8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4" name="Google Shape;734;p19"/>
          <p:cNvSpPr/>
          <p:nvPr/>
        </p:nvSpPr>
        <p:spPr>
          <a:xfrm>
            <a:off x="2638960" y="313875"/>
            <a:ext cx="2494500" cy="1256400"/>
          </a:xfrm>
          <a:prstGeom prst="roundRect">
            <a:avLst>
              <a:gd name="adj" fmla="val 16667"/>
            </a:avLst>
          </a:prstGeom>
          <a:solidFill>
            <a:srgbClr val="B6D7A8"/>
          </a:solidFill>
          <a:ln w="9525" cap="flat" cmpd="sng">
            <a:solidFill>
              <a:srgbClr val="000000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5" name="Google Shape;735;p19"/>
          <p:cNvSpPr/>
          <p:nvPr/>
        </p:nvSpPr>
        <p:spPr>
          <a:xfrm>
            <a:off x="2849561" y="420482"/>
            <a:ext cx="2073300" cy="1023600"/>
          </a:xfrm>
          <a:prstGeom prst="roundRect">
            <a:avLst>
              <a:gd name="adj" fmla="val 16667"/>
            </a:avLst>
          </a:prstGeom>
          <a:solidFill>
            <a:srgbClr val="99999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6" name="Google Shape;736;p19"/>
          <p:cNvSpPr/>
          <p:nvPr/>
        </p:nvSpPr>
        <p:spPr>
          <a:xfrm>
            <a:off x="0" y="773113"/>
            <a:ext cx="7772400" cy="3381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CCCC1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2400" dirty="0">
                <a:solidFill>
                  <a:srgbClr val="666666"/>
                </a:solidFill>
                <a:latin typeface="Comfortaa"/>
                <a:ea typeface="Comfortaa"/>
                <a:cs typeface="Comfortaa"/>
                <a:sym typeface="Comfortaa"/>
              </a:rPr>
              <a:t>DAILY</a:t>
            </a:r>
            <a:r>
              <a:rPr lang="en" sz="2400" dirty="0">
                <a:solidFill>
                  <a:srgbClr val="666666"/>
                </a:solidFill>
                <a:latin typeface="Comfortaa"/>
                <a:ea typeface="Comfortaa"/>
                <a:cs typeface="Comfortaa"/>
                <a:sym typeface="Comfortaa"/>
              </a:rPr>
              <a:t> LOG – </a:t>
            </a:r>
            <a:r>
              <a:rPr lang="en-US" sz="2400" dirty="0">
                <a:solidFill>
                  <a:srgbClr val="666666"/>
                </a:solidFill>
                <a:latin typeface="Comfortaa"/>
                <a:ea typeface="Comfortaa"/>
                <a:cs typeface="Comfortaa"/>
                <a:sym typeface="Comfortaa"/>
              </a:rPr>
              <a:t>Day 11</a:t>
            </a:r>
            <a:endParaRPr sz="2400" b="0" i="0" u="none" strike="noStrike" cap="none" dirty="0">
              <a:solidFill>
                <a:srgbClr val="666666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5BCAB95E-5734-4C8A-926B-0B83B5D73DF8}"/>
              </a:ext>
            </a:extLst>
          </p:cNvPr>
          <p:cNvSpPr/>
          <p:nvPr/>
        </p:nvSpPr>
        <p:spPr>
          <a:xfrm>
            <a:off x="382138" y="1869742"/>
            <a:ext cx="3504062" cy="1897039"/>
          </a:xfrm>
          <a:prstGeom prst="round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43A73E29-2D22-40D3-AF0F-F8579AEF1B1B}"/>
              </a:ext>
            </a:extLst>
          </p:cNvPr>
          <p:cNvSpPr/>
          <p:nvPr/>
        </p:nvSpPr>
        <p:spPr>
          <a:xfrm>
            <a:off x="4038601" y="1887824"/>
            <a:ext cx="3504062" cy="1897039"/>
          </a:xfrm>
          <a:prstGeom prst="round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81ED710-1429-4527-A835-5AF2088F6364}"/>
              </a:ext>
            </a:extLst>
          </p:cNvPr>
          <p:cNvSpPr txBox="1"/>
          <p:nvPr/>
        </p:nvSpPr>
        <p:spPr>
          <a:xfrm>
            <a:off x="382133" y="2006221"/>
            <a:ext cx="35040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Fasting Times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CBBAEC0-FE40-4BBF-A485-7231C8C5EBCF}"/>
              </a:ext>
            </a:extLst>
          </p:cNvPr>
          <p:cNvSpPr txBox="1"/>
          <p:nvPr/>
        </p:nvSpPr>
        <p:spPr>
          <a:xfrm>
            <a:off x="4203509" y="2006221"/>
            <a:ext cx="33391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Eating Window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068B50F-7745-443C-A938-4D407D9DA069}"/>
              </a:ext>
            </a:extLst>
          </p:cNvPr>
          <p:cNvSpPr txBox="1"/>
          <p:nvPr/>
        </p:nvSpPr>
        <p:spPr>
          <a:xfrm>
            <a:off x="504967" y="2593075"/>
            <a:ext cx="10781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/>
              <a:t>Start: 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6B315F9-D2E1-435C-B3EA-CB51591B6DF3}"/>
              </a:ext>
            </a:extLst>
          </p:cNvPr>
          <p:cNvSpPr txBox="1"/>
          <p:nvPr/>
        </p:nvSpPr>
        <p:spPr>
          <a:xfrm>
            <a:off x="4203509" y="2560809"/>
            <a:ext cx="10781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/>
              <a:t>Start: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A633419-347D-4F3D-82FA-B8497FD92544}"/>
              </a:ext>
            </a:extLst>
          </p:cNvPr>
          <p:cNvSpPr txBox="1"/>
          <p:nvPr/>
        </p:nvSpPr>
        <p:spPr>
          <a:xfrm>
            <a:off x="504967" y="3112073"/>
            <a:ext cx="10781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/>
              <a:t>Stop: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CCE0BD3-6E9E-43FC-8D34-5418FBF06396}"/>
              </a:ext>
            </a:extLst>
          </p:cNvPr>
          <p:cNvSpPr txBox="1"/>
          <p:nvPr/>
        </p:nvSpPr>
        <p:spPr>
          <a:xfrm>
            <a:off x="4203509" y="3112073"/>
            <a:ext cx="10781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/>
              <a:t>Stop:</a:t>
            </a: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7FD1102E-20A1-4EDC-8CFD-6B3BD550C78C}"/>
              </a:ext>
            </a:extLst>
          </p:cNvPr>
          <p:cNvSpPr/>
          <p:nvPr/>
        </p:nvSpPr>
        <p:spPr>
          <a:xfrm>
            <a:off x="382133" y="4236159"/>
            <a:ext cx="3504064" cy="5294147"/>
          </a:xfrm>
          <a:prstGeom prst="round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CCD85C3-6C82-4C99-98FD-A9A65C438748}"/>
              </a:ext>
            </a:extLst>
          </p:cNvPr>
          <p:cNvSpPr txBox="1"/>
          <p:nvPr/>
        </p:nvSpPr>
        <p:spPr>
          <a:xfrm>
            <a:off x="399192" y="4440308"/>
            <a:ext cx="35040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Daily Eating Log</a:t>
            </a: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69B8B7A7-5C00-4265-9E12-622CB8820020}"/>
              </a:ext>
            </a:extLst>
          </p:cNvPr>
          <p:cNvSpPr/>
          <p:nvPr/>
        </p:nvSpPr>
        <p:spPr>
          <a:xfrm>
            <a:off x="4038601" y="4236159"/>
            <a:ext cx="3504064" cy="5294147"/>
          </a:xfrm>
          <a:prstGeom prst="round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09E24D4-B296-459D-A4DA-65F92007717F}"/>
              </a:ext>
            </a:extLst>
          </p:cNvPr>
          <p:cNvSpPr txBox="1"/>
          <p:nvPr/>
        </p:nvSpPr>
        <p:spPr>
          <a:xfrm>
            <a:off x="4055660" y="4440308"/>
            <a:ext cx="35040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How I Feel Today</a:t>
            </a:r>
          </a:p>
        </p:txBody>
      </p:sp>
    </p:spTree>
    <p:extLst>
      <p:ext uri="{BB962C8B-B14F-4D97-AF65-F5344CB8AC3E}">
        <p14:creationId xmlns:p14="http://schemas.microsoft.com/office/powerpoint/2010/main" val="21688922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6" name="Google Shape;386;p15"/>
          <p:cNvGrpSpPr/>
          <p:nvPr/>
        </p:nvGrpSpPr>
        <p:grpSpPr>
          <a:xfrm>
            <a:off x="597416" y="2293816"/>
            <a:ext cx="841536" cy="1099238"/>
            <a:chOff x="359321" y="3013770"/>
            <a:chExt cx="864000" cy="936000"/>
          </a:xfrm>
        </p:grpSpPr>
        <p:sp>
          <p:nvSpPr>
            <p:cNvPr id="387" name="Google Shape;387;p15"/>
            <p:cNvSpPr/>
            <p:nvPr/>
          </p:nvSpPr>
          <p:spPr>
            <a:xfrm>
              <a:off x="940333" y="3013770"/>
              <a:ext cx="282300" cy="324000"/>
            </a:xfrm>
            <a:prstGeom prst="roundRect">
              <a:avLst>
                <a:gd name="adj" fmla="val 16667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8" name="Google Shape;388;p15"/>
            <p:cNvSpPr/>
            <p:nvPr/>
          </p:nvSpPr>
          <p:spPr>
            <a:xfrm>
              <a:off x="359321" y="3013770"/>
              <a:ext cx="864000" cy="9360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89" name="Google Shape;389;p15"/>
          <p:cNvGrpSpPr/>
          <p:nvPr/>
        </p:nvGrpSpPr>
        <p:grpSpPr>
          <a:xfrm>
            <a:off x="597416" y="3770066"/>
            <a:ext cx="841536" cy="1099238"/>
            <a:chOff x="359321" y="3013770"/>
            <a:chExt cx="864000" cy="936000"/>
          </a:xfrm>
        </p:grpSpPr>
        <p:sp>
          <p:nvSpPr>
            <p:cNvPr id="390" name="Google Shape;390;p15"/>
            <p:cNvSpPr/>
            <p:nvPr/>
          </p:nvSpPr>
          <p:spPr>
            <a:xfrm>
              <a:off x="940333" y="3013770"/>
              <a:ext cx="282300" cy="324000"/>
            </a:xfrm>
            <a:prstGeom prst="roundRect">
              <a:avLst>
                <a:gd name="adj" fmla="val 16667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1" name="Google Shape;391;p15"/>
            <p:cNvSpPr/>
            <p:nvPr/>
          </p:nvSpPr>
          <p:spPr>
            <a:xfrm>
              <a:off x="359321" y="3013770"/>
              <a:ext cx="864000" cy="9360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92" name="Google Shape;392;p15"/>
          <p:cNvGrpSpPr/>
          <p:nvPr/>
        </p:nvGrpSpPr>
        <p:grpSpPr>
          <a:xfrm>
            <a:off x="1718526" y="4479578"/>
            <a:ext cx="841536" cy="1099238"/>
            <a:chOff x="359321" y="3013770"/>
            <a:chExt cx="864000" cy="936000"/>
          </a:xfrm>
        </p:grpSpPr>
        <p:sp>
          <p:nvSpPr>
            <p:cNvPr id="393" name="Google Shape;393;p15"/>
            <p:cNvSpPr/>
            <p:nvPr/>
          </p:nvSpPr>
          <p:spPr>
            <a:xfrm>
              <a:off x="940333" y="3013770"/>
              <a:ext cx="282300" cy="324000"/>
            </a:xfrm>
            <a:prstGeom prst="roundRect">
              <a:avLst>
                <a:gd name="adj" fmla="val 16667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4" name="Google Shape;394;p15"/>
            <p:cNvSpPr/>
            <p:nvPr/>
          </p:nvSpPr>
          <p:spPr>
            <a:xfrm>
              <a:off x="359321" y="3013770"/>
              <a:ext cx="864000" cy="9360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95" name="Google Shape;395;p15"/>
          <p:cNvGrpSpPr/>
          <p:nvPr/>
        </p:nvGrpSpPr>
        <p:grpSpPr>
          <a:xfrm>
            <a:off x="4229926" y="7027691"/>
            <a:ext cx="841536" cy="1099238"/>
            <a:chOff x="359321" y="3013770"/>
            <a:chExt cx="864000" cy="936000"/>
          </a:xfrm>
        </p:grpSpPr>
        <p:sp>
          <p:nvSpPr>
            <p:cNvPr id="396" name="Google Shape;396;p15"/>
            <p:cNvSpPr/>
            <p:nvPr/>
          </p:nvSpPr>
          <p:spPr>
            <a:xfrm>
              <a:off x="940333" y="3013770"/>
              <a:ext cx="282300" cy="324000"/>
            </a:xfrm>
            <a:prstGeom prst="roundRect">
              <a:avLst>
                <a:gd name="adj" fmla="val 16667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7" name="Google Shape;397;p15"/>
            <p:cNvSpPr/>
            <p:nvPr/>
          </p:nvSpPr>
          <p:spPr>
            <a:xfrm>
              <a:off x="359321" y="3013770"/>
              <a:ext cx="864000" cy="9360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98" name="Google Shape;398;p15"/>
          <p:cNvGrpSpPr/>
          <p:nvPr/>
        </p:nvGrpSpPr>
        <p:grpSpPr>
          <a:xfrm>
            <a:off x="6254866" y="4393041"/>
            <a:ext cx="841536" cy="1099238"/>
            <a:chOff x="359321" y="3013770"/>
            <a:chExt cx="864000" cy="936000"/>
          </a:xfrm>
        </p:grpSpPr>
        <p:sp>
          <p:nvSpPr>
            <p:cNvPr id="399" name="Google Shape;399;p15"/>
            <p:cNvSpPr/>
            <p:nvPr/>
          </p:nvSpPr>
          <p:spPr>
            <a:xfrm>
              <a:off x="940333" y="3013770"/>
              <a:ext cx="282300" cy="324000"/>
            </a:xfrm>
            <a:prstGeom prst="roundRect">
              <a:avLst>
                <a:gd name="adj" fmla="val 16667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0" name="Google Shape;400;p15"/>
            <p:cNvSpPr/>
            <p:nvPr/>
          </p:nvSpPr>
          <p:spPr>
            <a:xfrm>
              <a:off x="359321" y="3013770"/>
              <a:ext cx="864000" cy="9360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01" name="Google Shape;401;p15"/>
          <p:cNvGrpSpPr/>
          <p:nvPr/>
        </p:nvGrpSpPr>
        <p:grpSpPr>
          <a:xfrm>
            <a:off x="3960746" y="3030291"/>
            <a:ext cx="841536" cy="1099238"/>
            <a:chOff x="359321" y="3013770"/>
            <a:chExt cx="864000" cy="936000"/>
          </a:xfrm>
        </p:grpSpPr>
        <p:sp>
          <p:nvSpPr>
            <p:cNvPr id="402" name="Google Shape;402;p15"/>
            <p:cNvSpPr/>
            <p:nvPr/>
          </p:nvSpPr>
          <p:spPr>
            <a:xfrm>
              <a:off x="940333" y="3013770"/>
              <a:ext cx="282300" cy="324000"/>
            </a:xfrm>
            <a:prstGeom prst="roundRect">
              <a:avLst>
                <a:gd name="adj" fmla="val 16667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3" name="Google Shape;403;p15"/>
            <p:cNvSpPr/>
            <p:nvPr/>
          </p:nvSpPr>
          <p:spPr>
            <a:xfrm>
              <a:off x="359321" y="3013770"/>
              <a:ext cx="864000" cy="9360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04" name="Google Shape;404;p15"/>
          <p:cNvGrpSpPr/>
          <p:nvPr/>
        </p:nvGrpSpPr>
        <p:grpSpPr>
          <a:xfrm>
            <a:off x="5081856" y="3770066"/>
            <a:ext cx="841536" cy="1099238"/>
            <a:chOff x="359321" y="3013770"/>
            <a:chExt cx="864000" cy="936000"/>
          </a:xfrm>
        </p:grpSpPr>
        <p:sp>
          <p:nvSpPr>
            <p:cNvPr id="405" name="Google Shape;405;p15"/>
            <p:cNvSpPr/>
            <p:nvPr/>
          </p:nvSpPr>
          <p:spPr>
            <a:xfrm>
              <a:off x="940333" y="3013770"/>
              <a:ext cx="282300" cy="324000"/>
            </a:xfrm>
            <a:prstGeom prst="roundRect">
              <a:avLst>
                <a:gd name="adj" fmla="val 16667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6" name="Google Shape;406;p15"/>
            <p:cNvSpPr/>
            <p:nvPr/>
          </p:nvSpPr>
          <p:spPr>
            <a:xfrm>
              <a:off x="359321" y="3013770"/>
              <a:ext cx="864000" cy="9360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07" name="Google Shape;407;p15"/>
          <p:cNvGrpSpPr/>
          <p:nvPr/>
        </p:nvGrpSpPr>
        <p:grpSpPr>
          <a:xfrm>
            <a:off x="1051216" y="7027691"/>
            <a:ext cx="841536" cy="1099238"/>
            <a:chOff x="359321" y="3013770"/>
            <a:chExt cx="864000" cy="936000"/>
          </a:xfrm>
        </p:grpSpPr>
        <p:sp>
          <p:nvSpPr>
            <p:cNvPr id="408" name="Google Shape;408;p15"/>
            <p:cNvSpPr/>
            <p:nvPr/>
          </p:nvSpPr>
          <p:spPr>
            <a:xfrm>
              <a:off x="940333" y="3013770"/>
              <a:ext cx="282300" cy="324000"/>
            </a:xfrm>
            <a:prstGeom prst="roundRect">
              <a:avLst>
                <a:gd name="adj" fmla="val 16667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9" name="Google Shape;409;p15"/>
            <p:cNvSpPr/>
            <p:nvPr/>
          </p:nvSpPr>
          <p:spPr>
            <a:xfrm>
              <a:off x="359321" y="3013770"/>
              <a:ext cx="864000" cy="9360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10" name="Google Shape;410;p15"/>
          <p:cNvGrpSpPr/>
          <p:nvPr/>
        </p:nvGrpSpPr>
        <p:grpSpPr>
          <a:xfrm>
            <a:off x="2110786" y="6712866"/>
            <a:ext cx="841536" cy="1099238"/>
            <a:chOff x="359321" y="3013770"/>
            <a:chExt cx="864000" cy="936000"/>
          </a:xfrm>
        </p:grpSpPr>
        <p:sp>
          <p:nvSpPr>
            <p:cNvPr id="411" name="Google Shape;411;p15"/>
            <p:cNvSpPr/>
            <p:nvPr/>
          </p:nvSpPr>
          <p:spPr>
            <a:xfrm>
              <a:off x="940333" y="3013770"/>
              <a:ext cx="282300" cy="324000"/>
            </a:xfrm>
            <a:prstGeom prst="roundRect">
              <a:avLst>
                <a:gd name="adj" fmla="val 16667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2" name="Google Shape;412;p15"/>
            <p:cNvSpPr/>
            <p:nvPr/>
          </p:nvSpPr>
          <p:spPr>
            <a:xfrm>
              <a:off x="359321" y="3013770"/>
              <a:ext cx="864000" cy="9360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13" name="Google Shape;413;p15"/>
          <p:cNvGrpSpPr/>
          <p:nvPr/>
        </p:nvGrpSpPr>
        <p:grpSpPr>
          <a:xfrm>
            <a:off x="3170356" y="6544141"/>
            <a:ext cx="841536" cy="1099238"/>
            <a:chOff x="359321" y="3013770"/>
            <a:chExt cx="864000" cy="936000"/>
          </a:xfrm>
        </p:grpSpPr>
        <p:sp>
          <p:nvSpPr>
            <p:cNvPr id="414" name="Google Shape;414;p15"/>
            <p:cNvSpPr/>
            <p:nvPr/>
          </p:nvSpPr>
          <p:spPr>
            <a:xfrm>
              <a:off x="940333" y="3013770"/>
              <a:ext cx="282300" cy="324000"/>
            </a:xfrm>
            <a:prstGeom prst="roundRect">
              <a:avLst>
                <a:gd name="adj" fmla="val 16667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5" name="Google Shape;415;p15"/>
            <p:cNvSpPr/>
            <p:nvPr/>
          </p:nvSpPr>
          <p:spPr>
            <a:xfrm>
              <a:off x="359321" y="3013770"/>
              <a:ext cx="864000" cy="9360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16" name="Google Shape;416;p15"/>
          <p:cNvGrpSpPr/>
          <p:nvPr/>
        </p:nvGrpSpPr>
        <p:grpSpPr>
          <a:xfrm>
            <a:off x="2839636" y="3770066"/>
            <a:ext cx="841536" cy="1099238"/>
            <a:chOff x="359321" y="3013770"/>
            <a:chExt cx="864000" cy="936000"/>
          </a:xfrm>
        </p:grpSpPr>
        <p:sp>
          <p:nvSpPr>
            <p:cNvPr id="417" name="Google Shape;417;p15"/>
            <p:cNvSpPr/>
            <p:nvPr/>
          </p:nvSpPr>
          <p:spPr>
            <a:xfrm>
              <a:off x="940333" y="3013770"/>
              <a:ext cx="282300" cy="324000"/>
            </a:xfrm>
            <a:prstGeom prst="roundRect">
              <a:avLst>
                <a:gd name="adj" fmla="val 16667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8" name="Google Shape;418;p15"/>
            <p:cNvSpPr/>
            <p:nvPr/>
          </p:nvSpPr>
          <p:spPr>
            <a:xfrm>
              <a:off x="359321" y="3013770"/>
              <a:ext cx="864000" cy="9360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19" name="Google Shape;419;p15"/>
          <p:cNvGrpSpPr/>
          <p:nvPr/>
        </p:nvGrpSpPr>
        <p:grpSpPr>
          <a:xfrm>
            <a:off x="5289496" y="6430866"/>
            <a:ext cx="841536" cy="1099238"/>
            <a:chOff x="359321" y="3013770"/>
            <a:chExt cx="864000" cy="936000"/>
          </a:xfrm>
        </p:grpSpPr>
        <p:sp>
          <p:nvSpPr>
            <p:cNvPr id="420" name="Google Shape;420;p15"/>
            <p:cNvSpPr/>
            <p:nvPr/>
          </p:nvSpPr>
          <p:spPr>
            <a:xfrm>
              <a:off x="940333" y="3013770"/>
              <a:ext cx="282300" cy="324000"/>
            </a:xfrm>
            <a:prstGeom prst="roundRect">
              <a:avLst>
                <a:gd name="adj" fmla="val 16667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1" name="Google Shape;421;p15"/>
            <p:cNvSpPr/>
            <p:nvPr/>
          </p:nvSpPr>
          <p:spPr>
            <a:xfrm>
              <a:off x="359321" y="3013770"/>
              <a:ext cx="864000" cy="9360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22" name="Google Shape;422;p15"/>
          <p:cNvGrpSpPr/>
          <p:nvPr/>
        </p:nvGrpSpPr>
        <p:grpSpPr>
          <a:xfrm>
            <a:off x="6349066" y="6015541"/>
            <a:ext cx="841536" cy="1099238"/>
            <a:chOff x="359321" y="3013770"/>
            <a:chExt cx="864000" cy="936000"/>
          </a:xfrm>
        </p:grpSpPr>
        <p:sp>
          <p:nvSpPr>
            <p:cNvPr id="423" name="Google Shape;423;p15"/>
            <p:cNvSpPr/>
            <p:nvPr/>
          </p:nvSpPr>
          <p:spPr>
            <a:xfrm>
              <a:off x="940333" y="3013770"/>
              <a:ext cx="282300" cy="324000"/>
            </a:xfrm>
            <a:prstGeom prst="roundRect">
              <a:avLst>
                <a:gd name="adj" fmla="val 16667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4" name="Google Shape;424;p15"/>
            <p:cNvSpPr/>
            <p:nvPr/>
          </p:nvSpPr>
          <p:spPr>
            <a:xfrm>
              <a:off x="359321" y="3013770"/>
              <a:ext cx="864000" cy="9360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25" name="Google Shape;425;p15"/>
          <p:cNvGrpSpPr/>
          <p:nvPr/>
        </p:nvGrpSpPr>
        <p:grpSpPr>
          <a:xfrm>
            <a:off x="624303" y="8279316"/>
            <a:ext cx="841536" cy="1099238"/>
            <a:chOff x="359321" y="3013770"/>
            <a:chExt cx="864000" cy="936000"/>
          </a:xfrm>
        </p:grpSpPr>
        <p:sp>
          <p:nvSpPr>
            <p:cNvPr id="426" name="Google Shape;426;p15"/>
            <p:cNvSpPr/>
            <p:nvPr/>
          </p:nvSpPr>
          <p:spPr>
            <a:xfrm>
              <a:off x="940333" y="3013770"/>
              <a:ext cx="282300" cy="324000"/>
            </a:xfrm>
            <a:prstGeom prst="roundRect">
              <a:avLst>
                <a:gd name="adj" fmla="val 16667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7" name="Google Shape;427;p15"/>
            <p:cNvSpPr/>
            <p:nvPr/>
          </p:nvSpPr>
          <p:spPr>
            <a:xfrm>
              <a:off x="359321" y="3013770"/>
              <a:ext cx="864000" cy="9360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28" name="Google Shape;428;p15"/>
          <p:cNvSpPr txBox="1"/>
          <p:nvPr/>
        </p:nvSpPr>
        <p:spPr>
          <a:xfrm>
            <a:off x="597025" y="1907425"/>
            <a:ext cx="896100" cy="38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mfortaa"/>
                <a:ea typeface="Comfortaa"/>
                <a:cs typeface="Comfortaa"/>
                <a:sym typeface="Comfortaa"/>
              </a:rPr>
              <a:t>START</a:t>
            </a:r>
            <a:endParaRPr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429" name="Google Shape;429;p15"/>
          <p:cNvSpPr txBox="1"/>
          <p:nvPr/>
        </p:nvSpPr>
        <p:spPr>
          <a:xfrm>
            <a:off x="624300" y="9378550"/>
            <a:ext cx="1037100" cy="51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mfortaa"/>
                <a:ea typeface="Comfortaa"/>
                <a:cs typeface="Comfortaa"/>
                <a:sym typeface="Comfortaa"/>
              </a:rPr>
              <a:t>FINISH</a:t>
            </a:r>
            <a:endParaRPr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430" name="Google Shape;430;p15"/>
          <p:cNvSpPr txBox="1"/>
          <p:nvPr/>
        </p:nvSpPr>
        <p:spPr>
          <a:xfrm>
            <a:off x="2952325" y="1806675"/>
            <a:ext cx="4238400" cy="80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mfortaa"/>
                <a:ea typeface="Comfortaa"/>
                <a:cs typeface="Comfortaa"/>
                <a:sym typeface="Comfortaa"/>
              </a:rPr>
              <a:t>MY GOAL: _______________</a:t>
            </a:r>
            <a:br>
              <a:rPr lang="en">
                <a:latin typeface="Comfortaa"/>
                <a:ea typeface="Comfortaa"/>
                <a:cs typeface="Comfortaa"/>
                <a:sym typeface="Comfortaa"/>
              </a:rPr>
            </a:br>
            <a:endParaRPr>
              <a:latin typeface="Comfortaa"/>
              <a:ea typeface="Comfortaa"/>
              <a:cs typeface="Comfortaa"/>
              <a:sym typeface="Comforta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mfortaa"/>
                <a:ea typeface="Comfortaa"/>
                <a:cs typeface="Comfortaa"/>
                <a:sym typeface="Comfortaa"/>
              </a:rPr>
              <a:t>STARTING WEIGHT:______________</a:t>
            </a:r>
            <a:endParaRPr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431" name="Google Shape;431;p15"/>
          <p:cNvSpPr txBox="1"/>
          <p:nvPr/>
        </p:nvSpPr>
        <p:spPr>
          <a:xfrm>
            <a:off x="1100450" y="2293825"/>
            <a:ext cx="365400" cy="38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mfortaa"/>
                <a:ea typeface="Comfortaa"/>
                <a:cs typeface="Comfortaa"/>
                <a:sym typeface="Comfortaa"/>
              </a:rPr>
              <a:t>1</a:t>
            </a:r>
            <a:endParaRPr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432" name="Google Shape;432;p15"/>
          <p:cNvSpPr txBox="1"/>
          <p:nvPr/>
        </p:nvSpPr>
        <p:spPr>
          <a:xfrm>
            <a:off x="1100438" y="3770075"/>
            <a:ext cx="365400" cy="38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mfortaa"/>
                <a:ea typeface="Comfortaa"/>
                <a:cs typeface="Comfortaa"/>
                <a:sym typeface="Comfortaa"/>
              </a:rPr>
              <a:t>2</a:t>
            </a:r>
            <a:endParaRPr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433" name="Google Shape;433;p15"/>
          <p:cNvSpPr txBox="1"/>
          <p:nvPr/>
        </p:nvSpPr>
        <p:spPr>
          <a:xfrm>
            <a:off x="2194650" y="4479575"/>
            <a:ext cx="365400" cy="38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mfortaa"/>
                <a:ea typeface="Comfortaa"/>
                <a:cs typeface="Comfortaa"/>
                <a:sym typeface="Comfortaa"/>
              </a:rPr>
              <a:t>3</a:t>
            </a:r>
            <a:endParaRPr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434" name="Google Shape;434;p15"/>
          <p:cNvSpPr txBox="1"/>
          <p:nvPr/>
        </p:nvSpPr>
        <p:spPr>
          <a:xfrm>
            <a:off x="3315775" y="3743125"/>
            <a:ext cx="365400" cy="38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mfortaa"/>
                <a:ea typeface="Comfortaa"/>
                <a:cs typeface="Comfortaa"/>
                <a:sym typeface="Comfortaa"/>
              </a:rPr>
              <a:t>4</a:t>
            </a:r>
            <a:endParaRPr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435" name="Google Shape;435;p15"/>
          <p:cNvSpPr txBox="1"/>
          <p:nvPr/>
        </p:nvSpPr>
        <p:spPr>
          <a:xfrm>
            <a:off x="4467988" y="3030300"/>
            <a:ext cx="365400" cy="38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mfortaa"/>
                <a:ea typeface="Comfortaa"/>
                <a:cs typeface="Comfortaa"/>
                <a:sym typeface="Comfortaa"/>
              </a:rPr>
              <a:t>5</a:t>
            </a:r>
            <a:endParaRPr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436" name="Google Shape;436;p15"/>
          <p:cNvSpPr txBox="1"/>
          <p:nvPr/>
        </p:nvSpPr>
        <p:spPr>
          <a:xfrm>
            <a:off x="5558000" y="3770075"/>
            <a:ext cx="365400" cy="38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mfortaa"/>
                <a:ea typeface="Comfortaa"/>
                <a:cs typeface="Comfortaa"/>
                <a:sym typeface="Comfortaa"/>
              </a:rPr>
              <a:t>6</a:t>
            </a:r>
            <a:endParaRPr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437" name="Google Shape;437;p15"/>
          <p:cNvSpPr txBox="1"/>
          <p:nvPr/>
        </p:nvSpPr>
        <p:spPr>
          <a:xfrm>
            <a:off x="6731000" y="4393050"/>
            <a:ext cx="365400" cy="38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mfortaa"/>
                <a:ea typeface="Comfortaa"/>
                <a:cs typeface="Comfortaa"/>
                <a:sym typeface="Comfortaa"/>
              </a:rPr>
              <a:t>7</a:t>
            </a:r>
            <a:endParaRPr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438" name="Google Shape;438;p15"/>
          <p:cNvSpPr txBox="1"/>
          <p:nvPr/>
        </p:nvSpPr>
        <p:spPr>
          <a:xfrm>
            <a:off x="6825200" y="6015550"/>
            <a:ext cx="365400" cy="38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mfortaa"/>
                <a:ea typeface="Comfortaa"/>
                <a:cs typeface="Comfortaa"/>
                <a:sym typeface="Comfortaa"/>
              </a:rPr>
              <a:t>8</a:t>
            </a:r>
            <a:endParaRPr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439" name="Google Shape;439;p15"/>
          <p:cNvSpPr txBox="1"/>
          <p:nvPr/>
        </p:nvSpPr>
        <p:spPr>
          <a:xfrm>
            <a:off x="5814400" y="6371975"/>
            <a:ext cx="316500" cy="38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mfortaa"/>
                <a:ea typeface="Comfortaa"/>
                <a:cs typeface="Comfortaa"/>
                <a:sym typeface="Comfortaa"/>
              </a:rPr>
              <a:t>9</a:t>
            </a:r>
            <a:endParaRPr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440" name="Google Shape;440;p15"/>
          <p:cNvSpPr txBox="1"/>
          <p:nvPr/>
        </p:nvSpPr>
        <p:spPr>
          <a:xfrm>
            <a:off x="4706050" y="7027688"/>
            <a:ext cx="365400" cy="38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mfortaa"/>
                <a:ea typeface="Comfortaa"/>
                <a:cs typeface="Comfortaa"/>
                <a:sym typeface="Comfortaa"/>
              </a:rPr>
              <a:t>10</a:t>
            </a:r>
            <a:endParaRPr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441" name="Google Shape;441;p15"/>
          <p:cNvSpPr txBox="1"/>
          <p:nvPr/>
        </p:nvSpPr>
        <p:spPr>
          <a:xfrm>
            <a:off x="3595350" y="6544150"/>
            <a:ext cx="480000" cy="38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mfortaa"/>
                <a:ea typeface="Comfortaa"/>
                <a:cs typeface="Comfortaa"/>
                <a:sym typeface="Comfortaa"/>
              </a:rPr>
              <a:t>11</a:t>
            </a:r>
            <a:endParaRPr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442" name="Google Shape;442;p15"/>
          <p:cNvSpPr txBox="1"/>
          <p:nvPr/>
        </p:nvSpPr>
        <p:spPr>
          <a:xfrm>
            <a:off x="2586925" y="6712875"/>
            <a:ext cx="365400" cy="38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mfortaa"/>
                <a:ea typeface="Comfortaa"/>
                <a:cs typeface="Comfortaa"/>
                <a:sym typeface="Comfortaa"/>
              </a:rPr>
              <a:t>12</a:t>
            </a:r>
            <a:endParaRPr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443" name="Google Shape;443;p15"/>
          <p:cNvSpPr txBox="1"/>
          <p:nvPr/>
        </p:nvSpPr>
        <p:spPr>
          <a:xfrm>
            <a:off x="1527350" y="7027700"/>
            <a:ext cx="365400" cy="38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mfortaa"/>
                <a:ea typeface="Comfortaa"/>
                <a:cs typeface="Comfortaa"/>
                <a:sym typeface="Comfortaa"/>
              </a:rPr>
              <a:t>13</a:t>
            </a:r>
            <a:endParaRPr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444" name="Google Shape;444;p15"/>
          <p:cNvSpPr txBox="1"/>
          <p:nvPr/>
        </p:nvSpPr>
        <p:spPr>
          <a:xfrm>
            <a:off x="1100450" y="8279325"/>
            <a:ext cx="365400" cy="38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mfortaa"/>
                <a:ea typeface="Comfortaa"/>
                <a:cs typeface="Comfortaa"/>
                <a:sym typeface="Comfortaa"/>
              </a:rPr>
              <a:t>14</a:t>
            </a:r>
            <a:endParaRPr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445" name="Google Shape;445;p15"/>
          <p:cNvSpPr txBox="1"/>
          <p:nvPr/>
        </p:nvSpPr>
        <p:spPr>
          <a:xfrm>
            <a:off x="2972100" y="5310425"/>
            <a:ext cx="2951400" cy="82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latin typeface="Architects Daughter"/>
                <a:ea typeface="Architects Daughter"/>
                <a:cs typeface="Architects Daughter"/>
                <a:sym typeface="Architects Daughter"/>
              </a:rPr>
              <a:t>You’ve Got This! </a:t>
            </a:r>
            <a:endParaRPr sz="3000">
              <a:latin typeface="Architects Daughter"/>
              <a:ea typeface="Architects Daughter"/>
              <a:cs typeface="Architects Daughter"/>
              <a:sym typeface="Architects Daughter"/>
            </a:endParaRPr>
          </a:p>
        </p:txBody>
      </p:sp>
      <p:sp>
        <p:nvSpPr>
          <p:cNvPr id="446" name="Google Shape;446;p15"/>
          <p:cNvSpPr/>
          <p:nvPr/>
        </p:nvSpPr>
        <p:spPr>
          <a:xfrm>
            <a:off x="0" y="528094"/>
            <a:ext cx="7752969" cy="808466"/>
          </a:xfrm>
          <a:custGeom>
            <a:avLst/>
            <a:gdLst/>
            <a:ahLst/>
            <a:cxnLst/>
            <a:rect l="l" t="t" r="r" b="b"/>
            <a:pathLst>
              <a:path w="7772400" h="1273175" extrusionOk="0">
                <a:moveTo>
                  <a:pt x="0" y="1273048"/>
                </a:moveTo>
                <a:lnTo>
                  <a:pt x="7772400" y="1273048"/>
                </a:lnTo>
                <a:lnTo>
                  <a:pt x="7772400" y="0"/>
                </a:lnTo>
                <a:lnTo>
                  <a:pt x="0" y="0"/>
                </a:lnTo>
                <a:lnTo>
                  <a:pt x="0" y="1273048"/>
                </a:lnTo>
                <a:close/>
              </a:path>
            </a:pathLst>
          </a:custGeom>
          <a:solidFill>
            <a:srgbClr val="B6D7A8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7" name="Google Shape;447;p15"/>
          <p:cNvSpPr/>
          <p:nvPr/>
        </p:nvSpPr>
        <p:spPr>
          <a:xfrm>
            <a:off x="2638960" y="313875"/>
            <a:ext cx="2494500" cy="1256400"/>
          </a:xfrm>
          <a:prstGeom prst="roundRect">
            <a:avLst>
              <a:gd name="adj" fmla="val 16667"/>
            </a:avLst>
          </a:prstGeom>
          <a:solidFill>
            <a:srgbClr val="B6D7A8"/>
          </a:solidFill>
          <a:ln w="9525" cap="flat" cmpd="sng">
            <a:solidFill>
              <a:srgbClr val="000000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8" name="Google Shape;448;p15"/>
          <p:cNvSpPr/>
          <p:nvPr/>
        </p:nvSpPr>
        <p:spPr>
          <a:xfrm>
            <a:off x="2849561" y="420482"/>
            <a:ext cx="2073300" cy="1023600"/>
          </a:xfrm>
          <a:prstGeom prst="roundRect">
            <a:avLst>
              <a:gd name="adj" fmla="val 16667"/>
            </a:avLst>
          </a:prstGeom>
          <a:solidFill>
            <a:srgbClr val="99999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9" name="Google Shape;449;p15"/>
          <p:cNvSpPr/>
          <p:nvPr/>
        </p:nvSpPr>
        <p:spPr>
          <a:xfrm>
            <a:off x="0" y="773113"/>
            <a:ext cx="7772400" cy="3381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CCCC1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" sz="2400">
                <a:solidFill>
                  <a:srgbClr val="666666"/>
                </a:solidFill>
                <a:latin typeface="Comfortaa"/>
                <a:ea typeface="Comfortaa"/>
                <a:cs typeface="Comfortaa"/>
                <a:sym typeface="Comfortaa"/>
              </a:rPr>
              <a:t>GOAL LOG</a:t>
            </a:r>
            <a:endParaRPr sz="2400" b="0" i="0" u="none" strike="noStrike" cap="none">
              <a:solidFill>
                <a:srgbClr val="666666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6" name="Google Shape;786;p21"/>
          <p:cNvSpPr/>
          <p:nvPr/>
        </p:nvSpPr>
        <p:spPr>
          <a:xfrm>
            <a:off x="0" y="528094"/>
            <a:ext cx="7752969" cy="808466"/>
          </a:xfrm>
          <a:custGeom>
            <a:avLst/>
            <a:gdLst/>
            <a:ahLst/>
            <a:cxnLst/>
            <a:rect l="l" t="t" r="r" b="b"/>
            <a:pathLst>
              <a:path w="7772400" h="1273175" extrusionOk="0">
                <a:moveTo>
                  <a:pt x="0" y="1273048"/>
                </a:moveTo>
                <a:lnTo>
                  <a:pt x="7772400" y="1273048"/>
                </a:lnTo>
                <a:lnTo>
                  <a:pt x="7772400" y="0"/>
                </a:lnTo>
                <a:lnTo>
                  <a:pt x="0" y="0"/>
                </a:lnTo>
                <a:lnTo>
                  <a:pt x="0" y="1273048"/>
                </a:lnTo>
                <a:close/>
              </a:path>
            </a:pathLst>
          </a:custGeom>
          <a:solidFill>
            <a:srgbClr val="B6D7A8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87" name="Google Shape;787;p21"/>
          <p:cNvSpPr/>
          <p:nvPr/>
        </p:nvSpPr>
        <p:spPr>
          <a:xfrm>
            <a:off x="2638960" y="313875"/>
            <a:ext cx="2494500" cy="1256400"/>
          </a:xfrm>
          <a:prstGeom prst="roundRect">
            <a:avLst>
              <a:gd name="adj" fmla="val 16667"/>
            </a:avLst>
          </a:prstGeom>
          <a:solidFill>
            <a:srgbClr val="B6D7A8"/>
          </a:solidFill>
          <a:ln w="9525" cap="flat" cmpd="sng">
            <a:solidFill>
              <a:srgbClr val="000000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8" name="Google Shape;788;p21"/>
          <p:cNvSpPr/>
          <p:nvPr/>
        </p:nvSpPr>
        <p:spPr>
          <a:xfrm>
            <a:off x="2849561" y="420482"/>
            <a:ext cx="2073300" cy="1023600"/>
          </a:xfrm>
          <a:prstGeom prst="roundRect">
            <a:avLst>
              <a:gd name="adj" fmla="val 16667"/>
            </a:avLst>
          </a:prstGeom>
          <a:solidFill>
            <a:srgbClr val="99999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9" name="Google Shape;789;p21"/>
          <p:cNvSpPr/>
          <p:nvPr/>
        </p:nvSpPr>
        <p:spPr>
          <a:xfrm>
            <a:off x="0" y="773025"/>
            <a:ext cx="7772400" cy="3381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CCCC1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>
              <a:buSzPts val="3600"/>
            </a:pPr>
            <a:r>
              <a:rPr lang="en-US" sz="2400" dirty="0">
                <a:solidFill>
                  <a:srgbClr val="666666"/>
                </a:solidFill>
                <a:latin typeface="Comfortaa"/>
                <a:ea typeface="Comfortaa"/>
                <a:cs typeface="Comfortaa"/>
                <a:sym typeface="Comfortaa"/>
              </a:rPr>
              <a:t>Day 11</a:t>
            </a:r>
          </a:p>
        </p:txBody>
      </p:sp>
      <p:graphicFrame>
        <p:nvGraphicFramePr>
          <p:cNvPr id="790" name="Google Shape;790;p21"/>
          <p:cNvGraphicFramePr/>
          <p:nvPr/>
        </p:nvGraphicFramePr>
        <p:xfrm>
          <a:off x="527463" y="2036850"/>
          <a:ext cx="6762900" cy="7924200"/>
        </p:xfrm>
        <a:graphic>
          <a:graphicData uri="http://schemas.openxmlformats.org/drawingml/2006/table">
            <a:tbl>
              <a:tblPr>
                <a:noFill/>
                <a:tableStyleId>{609E6224-6D28-4D30-9124-E928CCCC43E2}</a:tableStyleId>
              </a:tblPr>
              <a:tblGrid>
                <a:gridCol w="6762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962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2144248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3" name="Google Shape;733;p19"/>
          <p:cNvSpPr/>
          <p:nvPr/>
        </p:nvSpPr>
        <p:spPr>
          <a:xfrm>
            <a:off x="0" y="528094"/>
            <a:ext cx="7752969" cy="808466"/>
          </a:xfrm>
          <a:custGeom>
            <a:avLst/>
            <a:gdLst/>
            <a:ahLst/>
            <a:cxnLst/>
            <a:rect l="l" t="t" r="r" b="b"/>
            <a:pathLst>
              <a:path w="7772400" h="1273175" extrusionOk="0">
                <a:moveTo>
                  <a:pt x="0" y="1273048"/>
                </a:moveTo>
                <a:lnTo>
                  <a:pt x="7772400" y="1273048"/>
                </a:lnTo>
                <a:lnTo>
                  <a:pt x="7772400" y="0"/>
                </a:lnTo>
                <a:lnTo>
                  <a:pt x="0" y="0"/>
                </a:lnTo>
                <a:lnTo>
                  <a:pt x="0" y="1273048"/>
                </a:lnTo>
                <a:close/>
              </a:path>
            </a:pathLst>
          </a:custGeom>
          <a:solidFill>
            <a:srgbClr val="B6D7A8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4" name="Google Shape;734;p19"/>
          <p:cNvSpPr/>
          <p:nvPr/>
        </p:nvSpPr>
        <p:spPr>
          <a:xfrm>
            <a:off x="2638960" y="313875"/>
            <a:ext cx="2494500" cy="1256400"/>
          </a:xfrm>
          <a:prstGeom prst="roundRect">
            <a:avLst>
              <a:gd name="adj" fmla="val 16667"/>
            </a:avLst>
          </a:prstGeom>
          <a:solidFill>
            <a:srgbClr val="B6D7A8"/>
          </a:solidFill>
          <a:ln w="9525" cap="flat" cmpd="sng">
            <a:solidFill>
              <a:srgbClr val="000000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5" name="Google Shape;735;p19"/>
          <p:cNvSpPr/>
          <p:nvPr/>
        </p:nvSpPr>
        <p:spPr>
          <a:xfrm>
            <a:off x="2849561" y="420482"/>
            <a:ext cx="2073300" cy="1023600"/>
          </a:xfrm>
          <a:prstGeom prst="roundRect">
            <a:avLst>
              <a:gd name="adj" fmla="val 16667"/>
            </a:avLst>
          </a:prstGeom>
          <a:solidFill>
            <a:srgbClr val="99999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6" name="Google Shape;736;p19"/>
          <p:cNvSpPr/>
          <p:nvPr/>
        </p:nvSpPr>
        <p:spPr>
          <a:xfrm>
            <a:off x="0" y="773113"/>
            <a:ext cx="7772400" cy="3381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CCCC1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2400" dirty="0">
                <a:solidFill>
                  <a:srgbClr val="666666"/>
                </a:solidFill>
                <a:latin typeface="Comfortaa"/>
                <a:ea typeface="Comfortaa"/>
                <a:cs typeface="Comfortaa"/>
                <a:sym typeface="Comfortaa"/>
              </a:rPr>
              <a:t>DAILY</a:t>
            </a:r>
            <a:r>
              <a:rPr lang="en" sz="2400" dirty="0">
                <a:solidFill>
                  <a:srgbClr val="666666"/>
                </a:solidFill>
                <a:latin typeface="Comfortaa"/>
                <a:ea typeface="Comfortaa"/>
                <a:cs typeface="Comfortaa"/>
                <a:sym typeface="Comfortaa"/>
              </a:rPr>
              <a:t> LOG – </a:t>
            </a:r>
            <a:r>
              <a:rPr lang="en-US" sz="2400" dirty="0">
                <a:solidFill>
                  <a:srgbClr val="666666"/>
                </a:solidFill>
                <a:latin typeface="Comfortaa"/>
                <a:ea typeface="Comfortaa"/>
                <a:cs typeface="Comfortaa"/>
                <a:sym typeface="Comfortaa"/>
              </a:rPr>
              <a:t>Day 12</a:t>
            </a:r>
            <a:endParaRPr sz="2400" b="0" i="0" u="none" strike="noStrike" cap="none" dirty="0">
              <a:solidFill>
                <a:srgbClr val="666666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5BCAB95E-5734-4C8A-926B-0B83B5D73DF8}"/>
              </a:ext>
            </a:extLst>
          </p:cNvPr>
          <p:cNvSpPr/>
          <p:nvPr/>
        </p:nvSpPr>
        <p:spPr>
          <a:xfrm>
            <a:off x="382138" y="1869742"/>
            <a:ext cx="3504062" cy="1897039"/>
          </a:xfrm>
          <a:prstGeom prst="round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43A73E29-2D22-40D3-AF0F-F8579AEF1B1B}"/>
              </a:ext>
            </a:extLst>
          </p:cNvPr>
          <p:cNvSpPr/>
          <p:nvPr/>
        </p:nvSpPr>
        <p:spPr>
          <a:xfrm>
            <a:off x="4038601" y="1887824"/>
            <a:ext cx="3504062" cy="1897039"/>
          </a:xfrm>
          <a:prstGeom prst="round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81ED710-1429-4527-A835-5AF2088F6364}"/>
              </a:ext>
            </a:extLst>
          </p:cNvPr>
          <p:cNvSpPr txBox="1"/>
          <p:nvPr/>
        </p:nvSpPr>
        <p:spPr>
          <a:xfrm>
            <a:off x="382133" y="2006221"/>
            <a:ext cx="35040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Fasting Times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CBBAEC0-FE40-4BBF-A485-7231C8C5EBCF}"/>
              </a:ext>
            </a:extLst>
          </p:cNvPr>
          <p:cNvSpPr txBox="1"/>
          <p:nvPr/>
        </p:nvSpPr>
        <p:spPr>
          <a:xfrm>
            <a:off x="4203509" y="2006221"/>
            <a:ext cx="33391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Eating Window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068B50F-7745-443C-A938-4D407D9DA069}"/>
              </a:ext>
            </a:extLst>
          </p:cNvPr>
          <p:cNvSpPr txBox="1"/>
          <p:nvPr/>
        </p:nvSpPr>
        <p:spPr>
          <a:xfrm>
            <a:off x="504967" y="2593075"/>
            <a:ext cx="10781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/>
              <a:t>Start: 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6B315F9-D2E1-435C-B3EA-CB51591B6DF3}"/>
              </a:ext>
            </a:extLst>
          </p:cNvPr>
          <p:cNvSpPr txBox="1"/>
          <p:nvPr/>
        </p:nvSpPr>
        <p:spPr>
          <a:xfrm>
            <a:off x="4203509" y="2560809"/>
            <a:ext cx="10781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/>
              <a:t>Start: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A633419-347D-4F3D-82FA-B8497FD92544}"/>
              </a:ext>
            </a:extLst>
          </p:cNvPr>
          <p:cNvSpPr txBox="1"/>
          <p:nvPr/>
        </p:nvSpPr>
        <p:spPr>
          <a:xfrm>
            <a:off x="504967" y="3112073"/>
            <a:ext cx="10781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/>
              <a:t>Stop: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CCE0BD3-6E9E-43FC-8D34-5418FBF06396}"/>
              </a:ext>
            </a:extLst>
          </p:cNvPr>
          <p:cNvSpPr txBox="1"/>
          <p:nvPr/>
        </p:nvSpPr>
        <p:spPr>
          <a:xfrm>
            <a:off x="4203509" y="3112073"/>
            <a:ext cx="10781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/>
              <a:t>Stop:</a:t>
            </a: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7FD1102E-20A1-4EDC-8CFD-6B3BD550C78C}"/>
              </a:ext>
            </a:extLst>
          </p:cNvPr>
          <p:cNvSpPr/>
          <p:nvPr/>
        </p:nvSpPr>
        <p:spPr>
          <a:xfrm>
            <a:off x="382133" y="4236159"/>
            <a:ext cx="3504064" cy="5294147"/>
          </a:xfrm>
          <a:prstGeom prst="round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CCD85C3-6C82-4C99-98FD-A9A65C438748}"/>
              </a:ext>
            </a:extLst>
          </p:cNvPr>
          <p:cNvSpPr txBox="1"/>
          <p:nvPr/>
        </p:nvSpPr>
        <p:spPr>
          <a:xfrm>
            <a:off x="399192" y="4440308"/>
            <a:ext cx="35040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Daily Eating Log</a:t>
            </a: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69B8B7A7-5C00-4265-9E12-622CB8820020}"/>
              </a:ext>
            </a:extLst>
          </p:cNvPr>
          <p:cNvSpPr/>
          <p:nvPr/>
        </p:nvSpPr>
        <p:spPr>
          <a:xfrm>
            <a:off x="4038601" y="4236159"/>
            <a:ext cx="3504064" cy="5294147"/>
          </a:xfrm>
          <a:prstGeom prst="round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09E24D4-B296-459D-A4DA-65F92007717F}"/>
              </a:ext>
            </a:extLst>
          </p:cNvPr>
          <p:cNvSpPr txBox="1"/>
          <p:nvPr/>
        </p:nvSpPr>
        <p:spPr>
          <a:xfrm>
            <a:off x="4055660" y="4440308"/>
            <a:ext cx="35040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How I Feel Today</a:t>
            </a:r>
          </a:p>
        </p:txBody>
      </p:sp>
    </p:spTree>
    <p:extLst>
      <p:ext uri="{BB962C8B-B14F-4D97-AF65-F5344CB8AC3E}">
        <p14:creationId xmlns:p14="http://schemas.microsoft.com/office/powerpoint/2010/main" val="131942560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6" name="Google Shape;786;p21"/>
          <p:cNvSpPr/>
          <p:nvPr/>
        </p:nvSpPr>
        <p:spPr>
          <a:xfrm>
            <a:off x="0" y="528094"/>
            <a:ext cx="7752969" cy="808466"/>
          </a:xfrm>
          <a:custGeom>
            <a:avLst/>
            <a:gdLst/>
            <a:ahLst/>
            <a:cxnLst/>
            <a:rect l="l" t="t" r="r" b="b"/>
            <a:pathLst>
              <a:path w="7772400" h="1273175" extrusionOk="0">
                <a:moveTo>
                  <a:pt x="0" y="1273048"/>
                </a:moveTo>
                <a:lnTo>
                  <a:pt x="7772400" y="1273048"/>
                </a:lnTo>
                <a:lnTo>
                  <a:pt x="7772400" y="0"/>
                </a:lnTo>
                <a:lnTo>
                  <a:pt x="0" y="0"/>
                </a:lnTo>
                <a:lnTo>
                  <a:pt x="0" y="1273048"/>
                </a:lnTo>
                <a:close/>
              </a:path>
            </a:pathLst>
          </a:custGeom>
          <a:solidFill>
            <a:srgbClr val="B6D7A8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87" name="Google Shape;787;p21"/>
          <p:cNvSpPr/>
          <p:nvPr/>
        </p:nvSpPr>
        <p:spPr>
          <a:xfrm>
            <a:off x="2638960" y="313875"/>
            <a:ext cx="2494500" cy="1256400"/>
          </a:xfrm>
          <a:prstGeom prst="roundRect">
            <a:avLst>
              <a:gd name="adj" fmla="val 16667"/>
            </a:avLst>
          </a:prstGeom>
          <a:solidFill>
            <a:srgbClr val="B6D7A8"/>
          </a:solidFill>
          <a:ln w="9525" cap="flat" cmpd="sng">
            <a:solidFill>
              <a:srgbClr val="000000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8" name="Google Shape;788;p21"/>
          <p:cNvSpPr/>
          <p:nvPr/>
        </p:nvSpPr>
        <p:spPr>
          <a:xfrm>
            <a:off x="2849561" y="420482"/>
            <a:ext cx="2073300" cy="1023600"/>
          </a:xfrm>
          <a:prstGeom prst="roundRect">
            <a:avLst>
              <a:gd name="adj" fmla="val 16667"/>
            </a:avLst>
          </a:prstGeom>
          <a:solidFill>
            <a:srgbClr val="99999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9" name="Google Shape;789;p21"/>
          <p:cNvSpPr/>
          <p:nvPr/>
        </p:nvSpPr>
        <p:spPr>
          <a:xfrm>
            <a:off x="0" y="773025"/>
            <a:ext cx="7772400" cy="3381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CCCC1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>
              <a:buSzPts val="3600"/>
            </a:pPr>
            <a:r>
              <a:rPr lang="en-US" sz="2400" dirty="0">
                <a:solidFill>
                  <a:srgbClr val="666666"/>
                </a:solidFill>
                <a:latin typeface="Comfortaa"/>
                <a:ea typeface="Comfortaa"/>
                <a:cs typeface="Comfortaa"/>
                <a:sym typeface="Comfortaa"/>
              </a:rPr>
              <a:t>Day 12</a:t>
            </a:r>
          </a:p>
        </p:txBody>
      </p:sp>
      <p:graphicFrame>
        <p:nvGraphicFramePr>
          <p:cNvPr id="790" name="Google Shape;790;p21"/>
          <p:cNvGraphicFramePr/>
          <p:nvPr/>
        </p:nvGraphicFramePr>
        <p:xfrm>
          <a:off x="527463" y="2036850"/>
          <a:ext cx="6762900" cy="7924200"/>
        </p:xfrm>
        <a:graphic>
          <a:graphicData uri="http://schemas.openxmlformats.org/drawingml/2006/table">
            <a:tbl>
              <a:tblPr>
                <a:noFill/>
                <a:tableStyleId>{609E6224-6D28-4D30-9124-E928CCCC43E2}</a:tableStyleId>
              </a:tblPr>
              <a:tblGrid>
                <a:gridCol w="6762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962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7794086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3" name="Google Shape;733;p19"/>
          <p:cNvSpPr/>
          <p:nvPr/>
        </p:nvSpPr>
        <p:spPr>
          <a:xfrm>
            <a:off x="0" y="528094"/>
            <a:ext cx="7752969" cy="808466"/>
          </a:xfrm>
          <a:custGeom>
            <a:avLst/>
            <a:gdLst/>
            <a:ahLst/>
            <a:cxnLst/>
            <a:rect l="l" t="t" r="r" b="b"/>
            <a:pathLst>
              <a:path w="7772400" h="1273175" extrusionOk="0">
                <a:moveTo>
                  <a:pt x="0" y="1273048"/>
                </a:moveTo>
                <a:lnTo>
                  <a:pt x="7772400" y="1273048"/>
                </a:lnTo>
                <a:lnTo>
                  <a:pt x="7772400" y="0"/>
                </a:lnTo>
                <a:lnTo>
                  <a:pt x="0" y="0"/>
                </a:lnTo>
                <a:lnTo>
                  <a:pt x="0" y="1273048"/>
                </a:lnTo>
                <a:close/>
              </a:path>
            </a:pathLst>
          </a:custGeom>
          <a:solidFill>
            <a:srgbClr val="B6D7A8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4" name="Google Shape;734;p19"/>
          <p:cNvSpPr/>
          <p:nvPr/>
        </p:nvSpPr>
        <p:spPr>
          <a:xfrm>
            <a:off x="2638960" y="313875"/>
            <a:ext cx="2494500" cy="1256400"/>
          </a:xfrm>
          <a:prstGeom prst="roundRect">
            <a:avLst>
              <a:gd name="adj" fmla="val 16667"/>
            </a:avLst>
          </a:prstGeom>
          <a:solidFill>
            <a:srgbClr val="B6D7A8"/>
          </a:solidFill>
          <a:ln w="9525" cap="flat" cmpd="sng">
            <a:solidFill>
              <a:srgbClr val="000000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5" name="Google Shape;735;p19"/>
          <p:cNvSpPr/>
          <p:nvPr/>
        </p:nvSpPr>
        <p:spPr>
          <a:xfrm>
            <a:off x="2849561" y="420482"/>
            <a:ext cx="2073300" cy="1023600"/>
          </a:xfrm>
          <a:prstGeom prst="roundRect">
            <a:avLst>
              <a:gd name="adj" fmla="val 16667"/>
            </a:avLst>
          </a:prstGeom>
          <a:solidFill>
            <a:srgbClr val="99999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6" name="Google Shape;736;p19"/>
          <p:cNvSpPr/>
          <p:nvPr/>
        </p:nvSpPr>
        <p:spPr>
          <a:xfrm>
            <a:off x="0" y="773113"/>
            <a:ext cx="7772400" cy="3381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CCCC1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2400" dirty="0">
                <a:solidFill>
                  <a:srgbClr val="666666"/>
                </a:solidFill>
                <a:latin typeface="Comfortaa"/>
                <a:ea typeface="Comfortaa"/>
                <a:cs typeface="Comfortaa"/>
                <a:sym typeface="Comfortaa"/>
              </a:rPr>
              <a:t>DAILY</a:t>
            </a:r>
            <a:r>
              <a:rPr lang="en" sz="2400" dirty="0">
                <a:solidFill>
                  <a:srgbClr val="666666"/>
                </a:solidFill>
                <a:latin typeface="Comfortaa"/>
                <a:ea typeface="Comfortaa"/>
                <a:cs typeface="Comfortaa"/>
                <a:sym typeface="Comfortaa"/>
              </a:rPr>
              <a:t> LOG – </a:t>
            </a:r>
            <a:r>
              <a:rPr lang="en-US" sz="2400" dirty="0">
                <a:solidFill>
                  <a:srgbClr val="666666"/>
                </a:solidFill>
                <a:latin typeface="Comfortaa"/>
                <a:ea typeface="Comfortaa"/>
                <a:cs typeface="Comfortaa"/>
                <a:sym typeface="Comfortaa"/>
              </a:rPr>
              <a:t>Day 13</a:t>
            </a:r>
            <a:endParaRPr sz="2400" b="0" i="0" u="none" strike="noStrike" cap="none" dirty="0">
              <a:solidFill>
                <a:srgbClr val="666666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5BCAB95E-5734-4C8A-926B-0B83B5D73DF8}"/>
              </a:ext>
            </a:extLst>
          </p:cNvPr>
          <p:cNvSpPr/>
          <p:nvPr/>
        </p:nvSpPr>
        <p:spPr>
          <a:xfrm>
            <a:off x="382138" y="1869742"/>
            <a:ext cx="3504062" cy="1897039"/>
          </a:xfrm>
          <a:prstGeom prst="round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43A73E29-2D22-40D3-AF0F-F8579AEF1B1B}"/>
              </a:ext>
            </a:extLst>
          </p:cNvPr>
          <p:cNvSpPr/>
          <p:nvPr/>
        </p:nvSpPr>
        <p:spPr>
          <a:xfrm>
            <a:off x="4038601" y="1887824"/>
            <a:ext cx="3504062" cy="1897039"/>
          </a:xfrm>
          <a:prstGeom prst="round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81ED710-1429-4527-A835-5AF2088F6364}"/>
              </a:ext>
            </a:extLst>
          </p:cNvPr>
          <p:cNvSpPr txBox="1"/>
          <p:nvPr/>
        </p:nvSpPr>
        <p:spPr>
          <a:xfrm>
            <a:off x="382133" y="2006221"/>
            <a:ext cx="35040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Fasting Times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CBBAEC0-FE40-4BBF-A485-7231C8C5EBCF}"/>
              </a:ext>
            </a:extLst>
          </p:cNvPr>
          <p:cNvSpPr txBox="1"/>
          <p:nvPr/>
        </p:nvSpPr>
        <p:spPr>
          <a:xfrm>
            <a:off x="4203509" y="2006221"/>
            <a:ext cx="33391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Eating Window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068B50F-7745-443C-A938-4D407D9DA069}"/>
              </a:ext>
            </a:extLst>
          </p:cNvPr>
          <p:cNvSpPr txBox="1"/>
          <p:nvPr/>
        </p:nvSpPr>
        <p:spPr>
          <a:xfrm>
            <a:off x="504967" y="2593075"/>
            <a:ext cx="10781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/>
              <a:t>Start: 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6B315F9-D2E1-435C-B3EA-CB51591B6DF3}"/>
              </a:ext>
            </a:extLst>
          </p:cNvPr>
          <p:cNvSpPr txBox="1"/>
          <p:nvPr/>
        </p:nvSpPr>
        <p:spPr>
          <a:xfrm>
            <a:off x="4203509" y="2560809"/>
            <a:ext cx="10781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/>
              <a:t>Start: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A633419-347D-4F3D-82FA-B8497FD92544}"/>
              </a:ext>
            </a:extLst>
          </p:cNvPr>
          <p:cNvSpPr txBox="1"/>
          <p:nvPr/>
        </p:nvSpPr>
        <p:spPr>
          <a:xfrm>
            <a:off x="504967" y="3112073"/>
            <a:ext cx="10781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/>
              <a:t>Stop: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CCE0BD3-6E9E-43FC-8D34-5418FBF06396}"/>
              </a:ext>
            </a:extLst>
          </p:cNvPr>
          <p:cNvSpPr txBox="1"/>
          <p:nvPr/>
        </p:nvSpPr>
        <p:spPr>
          <a:xfrm>
            <a:off x="4203509" y="3112073"/>
            <a:ext cx="10781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/>
              <a:t>Stop:</a:t>
            </a: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7FD1102E-20A1-4EDC-8CFD-6B3BD550C78C}"/>
              </a:ext>
            </a:extLst>
          </p:cNvPr>
          <p:cNvSpPr/>
          <p:nvPr/>
        </p:nvSpPr>
        <p:spPr>
          <a:xfrm>
            <a:off x="382133" y="4236159"/>
            <a:ext cx="3504064" cy="5294147"/>
          </a:xfrm>
          <a:prstGeom prst="round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CCD85C3-6C82-4C99-98FD-A9A65C438748}"/>
              </a:ext>
            </a:extLst>
          </p:cNvPr>
          <p:cNvSpPr txBox="1"/>
          <p:nvPr/>
        </p:nvSpPr>
        <p:spPr>
          <a:xfrm>
            <a:off x="399192" y="4440308"/>
            <a:ext cx="35040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Daily Eating Log</a:t>
            </a: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69B8B7A7-5C00-4265-9E12-622CB8820020}"/>
              </a:ext>
            </a:extLst>
          </p:cNvPr>
          <p:cNvSpPr/>
          <p:nvPr/>
        </p:nvSpPr>
        <p:spPr>
          <a:xfrm>
            <a:off x="4038601" y="4236159"/>
            <a:ext cx="3504064" cy="5294147"/>
          </a:xfrm>
          <a:prstGeom prst="round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09E24D4-B296-459D-A4DA-65F92007717F}"/>
              </a:ext>
            </a:extLst>
          </p:cNvPr>
          <p:cNvSpPr txBox="1"/>
          <p:nvPr/>
        </p:nvSpPr>
        <p:spPr>
          <a:xfrm>
            <a:off x="4055660" y="4440308"/>
            <a:ext cx="35040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How I Feel Today</a:t>
            </a:r>
          </a:p>
        </p:txBody>
      </p:sp>
    </p:spTree>
    <p:extLst>
      <p:ext uri="{BB962C8B-B14F-4D97-AF65-F5344CB8AC3E}">
        <p14:creationId xmlns:p14="http://schemas.microsoft.com/office/powerpoint/2010/main" val="336687874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6" name="Google Shape;786;p21"/>
          <p:cNvSpPr/>
          <p:nvPr/>
        </p:nvSpPr>
        <p:spPr>
          <a:xfrm>
            <a:off x="0" y="528094"/>
            <a:ext cx="7752969" cy="808466"/>
          </a:xfrm>
          <a:custGeom>
            <a:avLst/>
            <a:gdLst/>
            <a:ahLst/>
            <a:cxnLst/>
            <a:rect l="l" t="t" r="r" b="b"/>
            <a:pathLst>
              <a:path w="7772400" h="1273175" extrusionOk="0">
                <a:moveTo>
                  <a:pt x="0" y="1273048"/>
                </a:moveTo>
                <a:lnTo>
                  <a:pt x="7772400" y="1273048"/>
                </a:lnTo>
                <a:lnTo>
                  <a:pt x="7772400" y="0"/>
                </a:lnTo>
                <a:lnTo>
                  <a:pt x="0" y="0"/>
                </a:lnTo>
                <a:lnTo>
                  <a:pt x="0" y="1273048"/>
                </a:lnTo>
                <a:close/>
              </a:path>
            </a:pathLst>
          </a:custGeom>
          <a:solidFill>
            <a:srgbClr val="B6D7A8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87" name="Google Shape;787;p21"/>
          <p:cNvSpPr/>
          <p:nvPr/>
        </p:nvSpPr>
        <p:spPr>
          <a:xfrm>
            <a:off x="2638960" y="313875"/>
            <a:ext cx="2494500" cy="1256400"/>
          </a:xfrm>
          <a:prstGeom prst="roundRect">
            <a:avLst>
              <a:gd name="adj" fmla="val 16667"/>
            </a:avLst>
          </a:prstGeom>
          <a:solidFill>
            <a:srgbClr val="B6D7A8"/>
          </a:solidFill>
          <a:ln w="9525" cap="flat" cmpd="sng">
            <a:solidFill>
              <a:srgbClr val="000000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8" name="Google Shape;788;p21"/>
          <p:cNvSpPr/>
          <p:nvPr/>
        </p:nvSpPr>
        <p:spPr>
          <a:xfrm>
            <a:off x="2849561" y="420482"/>
            <a:ext cx="2073300" cy="1023600"/>
          </a:xfrm>
          <a:prstGeom prst="roundRect">
            <a:avLst>
              <a:gd name="adj" fmla="val 16667"/>
            </a:avLst>
          </a:prstGeom>
          <a:solidFill>
            <a:srgbClr val="99999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9" name="Google Shape;789;p21"/>
          <p:cNvSpPr/>
          <p:nvPr/>
        </p:nvSpPr>
        <p:spPr>
          <a:xfrm>
            <a:off x="0" y="773025"/>
            <a:ext cx="7772400" cy="3381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CCCC1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>
              <a:buSzPts val="3600"/>
            </a:pPr>
            <a:r>
              <a:rPr lang="en-US" sz="2400" dirty="0">
                <a:solidFill>
                  <a:srgbClr val="666666"/>
                </a:solidFill>
                <a:latin typeface="Comfortaa"/>
                <a:ea typeface="Comfortaa"/>
                <a:cs typeface="Comfortaa"/>
                <a:sym typeface="Comfortaa"/>
              </a:rPr>
              <a:t>Day 13</a:t>
            </a:r>
          </a:p>
        </p:txBody>
      </p:sp>
      <p:graphicFrame>
        <p:nvGraphicFramePr>
          <p:cNvPr id="790" name="Google Shape;790;p21"/>
          <p:cNvGraphicFramePr/>
          <p:nvPr/>
        </p:nvGraphicFramePr>
        <p:xfrm>
          <a:off x="527463" y="2036850"/>
          <a:ext cx="6762900" cy="7924200"/>
        </p:xfrm>
        <a:graphic>
          <a:graphicData uri="http://schemas.openxmlformats.org/drawingml/2006/table">
            <a:tbl>
              <a:tblPr>
                <a:noFill/>
                <a:tableStyleId>{609E6224-6D28-4D30-9124-E928CCCC43E2}</a:tableStyleId>
              </a:tblPr>
              <a:tblGrid>
                <a:gridCol w="6762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962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9586323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3" name="Google Shape;733;p19"/>
          <p:cNvSpPr/>
          <p:nvPr/>
        </p:nvSpPr>
        <p:spPr>
          <a:xfrm>
            <a:off x="0" y="528094"/>
            <a:ext cx="7752969" cy="808466"/>
          </a:xfrm>
          <a:custGeom>
            <a:avLst/>
            <a:gdLst/>
            <a:ahLst/>
            <a:cxnLst/>
            <a:rect l="l" t="t" r="r" b="b"/>
            <a:pathLst>
              <a:path w="7772400" h="1273175" extrusionOk="0">
                <a:moveTo>
                  <a:pt x="0" y="1273048"/>
                </a:moveTo>
                <a:lnTo>
                  <a:pt x="7772400" y="1273048"/>
                </a:lnTo>
                <a:lnTo>
                  <a:pt x="7772400" y="0"/>
                </a:lnTo>
                <a:lnTo>
                  <a:pt x="0" y="0"/>
                </a:lnTo>
                <a:lnTo>
                  <a:pt x="0" y="1273048"/>
                </a:lnTo>
                <a:close/>
              </a:path>
            </a:pathLst>
          </a:custGeom>
          <a:solidFill>
            <a:srgbClr val="B6D7A8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4" name="Google Shape;734;p19"/>
          <p:cNvSpPr/>
          <p:nvPr/>
        </p:nvSpPr>
        <p:spPr>
          <a:xfrm>
            <a:off x="2638960" y="313875"/>
            <a:ext cx="2494500" cy="1256400"/>
          </a:xfrm>
          <a:prstGeom prst="roundRect">
            <a:avLst>
              <a:gd name="adj" fmla="val 16667"/>
            </a:avLst>
          </a:prstGeom>
          <a:solidFill>
            <a:srgbClr val="B6D7A8"/>
          </a:solidFill>
          <a:ln w="9525" cap="flat" cmpd="sng">
            <a:solidFill>
              <a:srgbClr val="000000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5" name="Google Shape;735;p19"/>
          <p:cNvSpPr/>
          <p:nvPr/>
        </p:nvSpPr>
        <p:spPr>
          <a:xfrm>
            <a:off x="2849561" y="420482"/>
            <a:ext cx="2073300" cy="1023600"/>
          </a:xfrm>
          <a:prstGeom prst="roundRect">
            <a:avLst>
              <a:gd name="adj" fmla="val 16667"/>
            </a:avLst>
          </a:prstGeom>
          <a:solidFill>
            <a:srgbClr val="99999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6" name="Google Shape;736;p19"/>
          <p:cNvSpPr/>
          <p:nvPr/>
        </p:nvSpPr>
        <p:spPr>
          <a:xfrm>
            <a:off x="0" y="773113"/>
            <a:ext cx="7772400" cy="3381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CCCC1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2400" dirty="0">
                <a:solidFill>
                  <a:srgbClr val="666666"/>
                </a:solidFill>
                <a:latin typeface="Comfortaa"/>
                <a:ea typeface="Comfortaa"/>
                <a:cs typeface="Comfortaa"/>
                <a:sym typeface="Comfortaa"/>
              </a:rPr>
              <a:t>DAILY</a:t>
            </a:r>
            <a:r>
              <a:rPr lang="en" sz="2400" dirty="0">
                <a:solidFill>
                  <a:srgbClr val="666666"/>
                </a:solidFill>
                <a:latin typeface="Comfortaa"/>
                <a:ea typeface="Comfortaa"/>
                <a:cs typeface="Comfortaa"/>
                <a:sym typeface="Comfortaa"/>
              </a:rPr>
              <a:t> LOG – </a:t>
            </a:r>
            <a:r>
              <a:rPr lang="en-US" sz="2400">
                <a:solidFill>
                  <a:srgbClr val="666666"/>
                </a:solidFill>
                <a:latin typeface="Comfortaa"/>
                <a:ea typeface="Comfortaa"/>
                <a:cs typeface="Comfortaa"/>
                <a:sym typeface="Comfortaa"/>
              </a:rPr>
              <a:t>Day 14</a:t>
            </a:r>
            <a:endParaRPr sz="2400" b="0" i="0" u="none" strike="noStrike" cap="none" dirty="0">
              <a:solidFill>
                <a:srgbClr val="666666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5BCAB95E-5734-4C8A-926B-0B83B5D73DF8}"/>
              </a:ext>
            </a:extLst>
          </p:cNvPr>
          <p:cNvSpPr/>
          <p:nvPr/>
        </p:nvSpPr>
        <p:spPr>
          <a:xfrm>
            <a:off x="382138" y="1869742"/>
            <a:ext cx="3504062" cy="1897039"/>
          </a:xfrm>
          <a:prstGeom prst="round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43A73E29-2D22-40D3-AF0F-F8579AEF1B1B}"/>
              </a:ext>
            </a:extLst>
          </p:cNvPr>
          <p:cNvSpPr/>
          <p:nvPr/>
        </p:nvSpPr>
        <p:spPr>
          <a:xfrm>
            <a:off x="4038601" y="1887824"/>
            <a:ext cx="3504062" cy="1897039"/>
          </a:xfrm>
          <a:prstGeom prst="round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81ED710-1429-4527-A835-5AF2088F6364}"/>
              </a:ext>
            </a:extLst>
          </p:cNvPr>
          <p:cNvSpPr txBox="1"/>
          <p:nvPr/>
        </p:nvSpPr>
        <p:spPr>
          <a:xfrm>
            <a:off x="382133" y="2006221"/>
            <a:ext cx="35040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Fasting Times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CBBAEC0-FE40-4BBF-A485-7231C8C5EBCF}"/>
              </a:ext>
            </a:extLst>
          </p:cNvPr>
          <p:cNvSpPr txBox="1"/>
          <p:nvPr/>
        </p:nvSpPr>
        <p:spPr>
          <a:xfrm>
            <a:off x="4203509" y="2006221"/>
            <a:ext cx="33391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Eating Window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068B50F-7745-443C-A938-4D407D9DA069}"/>
              </a:ext>
            </a:extLst>
          </p:cNvPr>
          <p:cNvSpPr txBox="1"/>
          <p:nvPr/>
        </p:nvSpPr>
        <p:spPr>
          <a:xfrm>
            <a:off x="504967" y="2593075"/>
            <a:ext cx="10781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/>
              <a:t>Start: 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6B315F9-D2E1-435C-B3EA-CB51591B6DF3}"/>
              </a:ext>
            </a:extLst>
          </p:cNvPr>
          <p:cNvSpPr txBox="1"/>
          <p:nvPr/>
        </p:nvSpPr>
        <p:spPr>
          <a:xfrm>
            <a:off x="4203509" y="2560809"/>
            <a:ext cx="10781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/>
              <a:t>Start: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A633419-347D-4F3D-82FA-B8497FD92544}"/>
              </a:ext>
            </a:extLst>
          </p:cNvPr>
          <p:cNvSpPr txBox="1"/>
          <p:nvPr/>
        </p:nvSpPr>
        <p:spPr>
          <a:xfrm>
            <a:off x="504967" y="3112073"/>
            <a:ext cx="10781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/>
              <a:t>Stop: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CCE0BD3-6E9E-43FC-8D34-5418FBF06396}"/>
              </a:ext>
            </a:extLst>
          </p:cNvPr>
          <p:cNvSpPr txBox="1"/>
          <p:nvPr/>
        </p:nvSpPr>
        <p:spPr>
          <a:xfrm>
            <a:off x="4203509" y="3112073"/>
            <a:ext cx="10781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/>
              <a:t>Stop:</a:t>
            </a: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7FD1102E-20A1-4EDC-8CFD-6B3BD550C78C}"/>
              </a:ext>
            </a:extLst>
          </p:cNvPr>
          <p:cNvSpPr/>
          <p:nvPr/>
        </p:nvSpPr>
        <p:spPr>
          <a:xfrm>
            <a:off x="382133" y="4236159"/>
            <a:ext cx="3504064" cy="5294147"/>
          </a:xfrm>
          <a:prstGeom prst="round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CCD85C3-6C82-4C99-98FD-A9A65C438748}"/>
              </a:ext>
            </a:extLst>
          </p:cNvPr>
          <p:cNvSpPr txBox="1"/>
          <p:nvPr/>
        </p:nvSpPr>
        <p:spPr>
          <a:xfrm>
            <a:off x="399192" y="4440308"/>
            <a:ext cx="35040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Daily Eating Log</a:t>
            </a: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69B8B7A7-5C00-4265-9E12-622CB8820020}"/>
              </a:ext>
            </a:extLst>
          </p:cNvPr>
          <p:cNvSpPr/>
          <p:nvPr/>
        </p:nvSpPr>
        <p:spPr>
          <a:xfrm>
            <a:off x="4038601" y="4236159"/>
            <a:ext cx="3504064" cy="5294147"/>
          </a:xfrm>
          <a:prstGeom prst="round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09E24D4-B296-459D-A4DA-65F92007717F}"/>
              </a:ext>
            </a:extLst>
          </p:cNvPr>
          <p:cNvSpPr txBox="1"/>
          <p:nvPr/>
        </p:nvSpPr>
        <p:spPr>
          <a:xfrm>
            <a:off x="4055660" y="4440308"/>
            <a:ext cx="35040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How I Feel Today</a:t>
            </a:r>
          </a:p>
        </p:txBody>
      </p:sp>
    </p:spTree>
    <p:extLst>
      <p:ext uri="{BB962C8B-B14F-4D97-AF65-F5344CB8AC3E}">
        <p14:creationId xmlns:p14="http://schemas.microsoft.com/office/powerpoint/2010/main" val="215660682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6" name="Google Shape;786;p21"/>
          <p:cNvSpPr/>
          <p:nvPr/>
        </p:nvSpPr>
        <p:spPr>
          <a:xfrm>
            <a:off x="0" y="528094"/>
            <a:ext cx="7752969" cy="808466"/>
          </a:xfrm>
          <a:custGeom>
            <a:avLst/>
            <a:gdLst/>
            <a:ahLst/>
            <a:cxnLst/>
            <a:rect l="l" t="t" r="r" b="b"/>
            <a:pathLst>
              <a:path w="7772400" h="1273175" extrusionOk="0">
                <a:moveTo>
                  <a:pt x="0" y="1273048"/>
                </a:moveTo>
                <a:lnTo>
                  <a:pt x="7772400" y="1273048"/>
                </a:lnTo>
                <a:lnTo>
                  <a:pt x="7772400" y="0"/>
                </a:lnTo>
                <a:lnTo>
                  <a:pt x="0" y="0"/>
                </a:lnTo>
                <a:lnTo>
                  <a:pt x="0" y="1273048"/>
                </a:lnTo>
                <a:close/>
              </a:path>
            </a:pathLst>
          </a:custGeom>
          <a:solidFill>
            <a:srgbClr val="B6D7A8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87" name="Google Shape;787;p21"/>
          <p:cNvSpPr/>
          <p:nvPr/>
        </p:nvSpPr>
        <p:spPr>
          <a:xfrm>
            <a:off x="2638960" y="313875"/>
            <a:ext cx="2494500" cy="1256400"/>
          </a:xfrm>
          <a:prstGeom prst="roundRect">
            <a:avLst>
              <a:gd name="adj" fmla="val 16667"/>
            </a:avLst>
          </a:prstGeom>
          <a:solidFill>
            <a:srgbClr val="B6D7A8"/>
          </a:solidFill>
          <a:ln w="9525" cap="flat" cmpd="sng">
            <a:solidFill>
              <a:srgbClr val="000000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8" name="Google Shape;788;p21"/>
          <p:cNvSpPr/>
          <p:nvPr/>
        </p:nvSpPr>
        <p:spPr>
          <a:xfrm>
            <a:off x="2849561" y="420482"/>
            <a:ext cx="2073300" cy="1023600"/>
          </a:xfrm>
          <a:prstGeom prst="roundRect">
            <a:avLst>
              <a:gd name="adj" fmla="val 16667"/>
            </a:avLst>
          </a:prstGeom>
          <a:solidFill>
            <a:srgbClr val="99999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9" name="Google Shape;789;p21"/>
          <p:cNvSpPr/>
          <p:nvPr/>
        </p:nvSpPr>
        <p:spPr>
          <a:xfrm>
            <a:off x="0" y="773025"/>
            <a:ext cx="7772400" cy="3381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CCCC1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>
              <a:buSzPts val="3600"/>
            </a:pPr>
            <a:r>
              <a:rPr lang="en-US" sz="2400" dirty="0">
                <a:solidFill>
                  <a:srgbClr val="666666"/>
                </a:solidFill>
                <a:latin typeface="Comfortaa"/>
                <a:ea typeface="Comfortaa"/>
                <a:cs typeface="Comfortaa"/>
                <a:sym typeface="Comfortaa"/>
              </a:rPr>
              <a:t>Day 14</a:t>
            </a:r>
          </a:p>
        </p:txBody>
      </p:sp>
      <p:graphicFrame>
        <p:nvGraphicFramePr>
          <p:cNvPr id="790" name="Google Shape;790;p21"/>
          <p:cNvGraphicFramePr/>
          <p:nvPr/>
        </p:nvGraphicFramePr>
        <p:xfrm>
          <a:off x="527463" y="2036850"/>
          <a:ext cx="6762900" cy="7924200"/>
        </p:xfrm>
        <a:graphic>
          <a:graphicData uri="http://schemas.openxmlformats.org/drawingml/2006/table">
            <a:tbl>
              <a:tblPr>
                <a:noFill/>
                <a:tableStyleId>{609E6224-6D28-4D30-9124-E928CCCC43E2}</a:tableStyleId>
              </a:tblPr>
              <a:tblGrid>
                <a:gridCol w="6762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962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050573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4" name="Google Shape;454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773900" y="1658012"/>
            <a:ext cx="4998499" cy="4781112"/>
          </a:xfrm>
          <a:prstGeom prst="rect">
            <a:avLst/>
          </a:prstGeom>
          <a:noFill/>
          <a:ln>
            <a:noFill/>
          </a:ln>
        </p:spPr>
      </p:pic>
      <p:sp>
        <p:nvSpPr>
          <p:cNvPr id="455" name="Google Shape;455;p16"/>
          <p:cNvSpPr/>
          <p:nvPr/>
        </p:nvSpPr>
        <p:spPr>
          <a:xfrm>
            <a:off x="493225" y="1658012"/>
            <a:ext cx="2494500" cy="10365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9050" cap="flat" cmpd="sng">
            <a:solidFill>
              <a:srgbClr val="43434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/>
              <a:t>HIPS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/>
              <a:t>Week 1 ___________</a:t>
            </a:r>
            <a:br>
              <a:rPr lang="en"/>
            </a:br>
            <a:r>
              <a:rPr lang="en"/>
              <a:t>Week 2 ___________</a:t>
            </a:r>
            <a:endParaRPr/>
          </a:p>
        </p:txBody>
      </p:sp>
      <p:sp>
        <p:nvSpPr>
          <p:cNvPr id="456" name="Google Shape;456;p16"/>
          <p:cNvSpPr/>
          <p:nvPr/>
        </p:nvSpPr>
        <p:spPr>
          <a:xfrm>
            <a:off x="493225" y="2884955"/>
            <a:ext cx="2494500" cy="10365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9050" cap="flat" cmpd="sng">
            <a:solidFill>
              <a:srgbClr val="43434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/>
              <a:t>ARMS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Week 1 ___________</a:t>
            </a:r>
            <a:br>
              <a:rPr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Week 2 ___________</a:t>
            </a:r>
            <a:endParaRPr/>
          </a:p>
        </p:txBody>
      </p:sp>
      <p:sp>
        <p:nvSpPr>
          <p:cNvPr id="457" name="Google Shape;457;p16"/>
          <p:cNvSpPr/>
          <p:nvPr/>
        </p:nvSpPr>
        <p:spPr>
          <a:xfrm>
            <a:off x="493225" y="4111897"/>
            <a:ext cx="2494500" cy="10365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9050" cap="flat" cmpd="sng">
            <a:solidFill>
              <a:srgbClr val="43434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/>
              <a:t>WAIST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Week 1 ___________</a:t>
            </a:r>
            <a:br>
              <a:rPr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Week 2 ___________</a:t>
            </a:r>
            <a:endParaRPr/>
          </a:p>
        </p:txBody>
      </p:sp>
      <p:sp>
        <p:nvSpPr>
          <p:cNvPr id="458" name="Google Shape;458;p16"/>
          <p:cNvSpPr/>
          <p:nvPr/>
        </p:nvSpPr>
        <p:spPr>
          <a:xfrm>
            <a:off x="493225" y="5338839"/>
            <a:ext cx="2494500" cy="10365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9050" cap="flat" cmpd="sng">
            <a:solidFill>
              <a:srgbClr val="43434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/>
              <a:t>THIGHS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Week 1 ___________</a:t>
            </a:r>
            <a:br>
              <a:rPr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Week 2 ___________</a:t>
            </a:r>
            <a:endParaRPr/>
          </a:p>
        </p:txBody>
      </p:sp>
      <p:sp>
        <p:nvSpPr>
          <p:cNvPr id="459" name="Google Shape;459;p16"/>
          <p:cNvSpPr/>
          <p:nvPr/>
        </p:nvSpPr>
        <p:spPr>
          <a:xfrm>
            <a:off x="760696" y="6943730"/>
            <a:ext cx="746100" cy="23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1200" b="0" i="0" u="none" strike="noStrike" cap="none">
              <a:solidFill>
                <a:srgbClr val="7F7F7F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460" name="Google Shape;460;p16"/>
          <p:cNvSpPr/>
          <p:nvPr/>
        </p:nvSpPr>
        <p:spPr>
          <a:xfrm>
            <a:off x="760675" y="6943725"/>
            <a:ext cx="1959600" cy="272100"/>
          </a:xfrm>
          <a:prstGeom prst="roundRect">
            <a:avLst>
              <a:gd name="adj" fmla="val 16667"/>
            </a:avLst>
          </a:prstGeom>
          <a:solidFill>
            <a:srgbClr val="F3F3F3"/>
          </a:solidFill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" sz="1200">
                <a:latin typeface="Comfortaa"/>
                <a:ea typeface="Comfortaa"/>
                <a:cs typeface="Comfortaa"/>
                <a:sym typeface="Comfortaa"/>
              </a:rPr>
              <a:t>GOAL TRACKER</a:t>
            </a:r>
            <a:r>
              <a:rPr lang="en"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rPr>
              <a:t>	</a:t>
            </a: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461" name="Google Shape;461;p16"/>
          <p:cNvSpPr/>
          <p:nvPr/>
        </p:nvSpPr>
        <p:spPr>
          <a:xfrm>
            <a:off x="760675" y="7312600"/>
            <a:ext cx="19596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" sz="1200">
                <a:latin typeface="Comfortaa"/>
                <a:ea typeface="Comfortaa"/>
                <a:cs typeface="Comfortaa"/>
                <a:sym typeface="Comfortaa"/>
              </a:rPr>
              <a:t>ARMS</a:t>
            </a: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462" name="Google Shape;462;p16"/>
          <p:cNvSpPr/>
          <p:nvPr/>
        </p:nvSpPr>
        <p:spPr>
          <a:xfrm>
            <a:off x="760675" y="7681474"/>
            <a:ext cx="19596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" sz="1200">
                <a:latin typeface="Comfortaa"/>
                <a:ea typeface="Comfortaa"/>
                <a:cs typeface="Comfortaa"/>
                <a:sym typeface="Comfortaa"/>
              </a:rPr>
              <a:t>WAIST</a:t>
            </a: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463" name="Google Shape;463;p16"/>
          <p:cNvSpPr/>
          <p:nvPr/>
        </p:nvSpPr>
        <p:spPr>
          <a:xfrm>
            <a:off x="760675" y="8050350"/>
            <a:ext cx="19596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" sz="1200">
                <a:latin typeface="Comfortaa"/>
                <a:ea typeface="Comfortaa"/>
                <a:cs typeface="Comfortaa"/>
                <a:sym typeface="Comfortaa"/>
              </a:rPr>
              <a:t>HIPS</a:t>
            </a: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464" name="Google Shape;464;p16"/>
          <p:cNvSpPr/>
          <p:nvPr/>
        </p:nvSpPr>
        <p:spPr>
          <a:xfrm>
            <a:off x="760675" y="8419224"/>
            <a:ext cx="19596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"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rPr>
              <a:t>THIGHS</a:t>
            </a: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465" name="Google Shape;465;p16"/>
          <p:cNvSpPr/>
          <p:nvPr/>
        </p:nvSpPr>
        <p:spPr>
          <a:xfrm>
            <a:off x="760675" y="8788099"/>
            <a:ext cx="19596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" sz="1200">
                <a:latin typeface="Comfortaa"/>
                <a:ea typeface="Comfortaa"/>
                <a:cs typeface="Comfortaa"/>
                <a:sym typeface="Comfortaa"/>
              </a:rPr>
              <a:t>NECK</a:t>
            </a: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466" name="Google Shape;466;p16"/>
          <p:cNvSpPr/>
          <p:nvPr/>
        </p:nvSpPr>
        <p:spPr>
          <a:xfrm>
            <a:off x="760675" y="9156975"/>
            <a:ext cx="19596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" sz="1200">
                <a:latin typeface="Comfortaa"/>
                <a:ea typeface="Comfortaa"/>
                <a:cs typeface="Comfortaa"/>
                <a:sym typeface="Comfortaa"/>
              </a:rPr>
              <a:t>WEIGHT</a:t>
            </a: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467" name="Google Shape;467;p16"/>
          <p:cNvSpPr/>
          <p:nvPr/>
        </p:nvSpPr>
        <p:spPr>
          <a:xfrm>
            <a:off x="5247925" y="6943725"/>
            <a:ext cx="1959600" cy="272100"/>
          </a:xfrm>
          <a:prstGeom prst="roundRect">
            <a:avLst>
              <a:gd name="adj" fmla="val 16667"/>
            </a:avLst>
          </a:prstGeom>
          <a:solidFill>
            <a:srgbClr val="F3F3F3"/>
          </a:solidFill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"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rPr>
              <a:t>WEEK 2</a:t>
            </a: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468" name="Google Shape;468;p16"/>
          <p:cNvSpPr/>
          <p:nvPr/>
        </p:nvSpPr>
        <p:spPr>
          <a:xfrm>
            <a:off x="5247925" y="7312600"/>
            <a:ext cx="19596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469" name="Google Shape;469;p16"/>
          <p:cNvSpPr/>
          <p:nvPr/>
        </p:nvSpPr>
        <p:spPr>
          <a:xfrm>
            <a:off x="5247925" y="7681474"/>
            <a:ext cx="19596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470" name="Google Shape;470;p16"/>
          <p:cNvSpPr/>
          <p:nvPr/>
        </p:nvSpPr>
        <p:spPr>
          <a:xfrm>
            <a:off x="5247925" y="8050350"/>
            <a:ext cx="19596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471" name="Google Shape;471;p16"/>
          <p:cNvSpPr/>
          <p:nvPr/>
        </p:nvSpPr>
        <p:spPr>
          <a:xfrm>
            <a:off x="5247925" y="8419224"/>
            <a:ext cx="19596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"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rPr>
              <a:t>	</a:t>
            </a: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472" name="Google Shape;472;p16"/>
          <p:cNvSpPr/>
          <p:nvPr/>
        </p:nvSpPr>
        <p:spPr>
          <a:xfrm>
            <a:off x="5247925" y="8788099"/>
            <a:ext cx="19596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473" name="Google Shape;473;p16"/>
          <p:cNvSpPr/>
          <p:nvPr/>
        </p:nvSpPr>
        <p:spPr>
          <a:xfrm>
            <a:off x="5247925" y="9156975"/>
            <a:ext cx="19596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474" name="Google Shape;474;p16"/>
          <p:cNvSpPr/>
          <p:nvPr/>
        </p:nvSpPr>
        <p:spPr>
          <a:xfrm>
            <a:off x="3004300" y="6943725"/>
            <a:ext cx="1959600" cy="272100"/>
          </a:xfrm>
          <a:prstGeom prst="roundRect">
            <a:avLst>
              <a:gd name="adj" fmla="val 16667"/>
            </a:avLst>
          </a:prstGeom>
          <a:solidFill>
            <a:srgbClr val="F3F3F3"/>
          </a:solidFill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" sz="1200">
                <a:latin typeface="Comfortaa"/>
                <a:ea typeface="Comfortaa"/>
                <a:cs typeface="Comfortaa"/>
                <a:sym typeface="Comfortaa"/>
              </a:rPr>
              <a:t>WEEK 1</a:t>
            </a: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475" name="Google Shape;475;p16"/>
          <p:cNvSpPr/>
          <p:nvPr/>
        </p:nvSpPr>
        <p:spPr>
          <a:xfrm>
            <a:off x="3004300" y="7312600"/>
            <a:ext cx="19596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476" name="Google Shape;476;p16"/>
          <p:cNvSpPr/>
          <p:nvPr/>
        </p:nvSpPr>
        <p:spPr>
          <a:xfrm>
            <a:off x="3004300" y="7681474"/>
            <a:ext cx="19596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477" name="Google Shape;477;p16"/>
          <p:cNvSpPr/>
          <p:nvPr/>
        </p:nvSpPr>
        <p:spPr>
          <a:xfrm>
            <a:off x="3004300" y="8050350"/>
            <a:ext cx="19596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478" name="Google Shape;478;p16"/>
          <p:cNvSpPr/>
          <p:nvPr/>
        </p:nvSpPr>
        <p:spPr>
          <a:xfrm>
            <a:off x="3004300" y="8419224"/>
            <a:ext cx="19596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"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rPr>
              <a:t>	</a:t>
            </a: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479" name="Google Shape;479;p16"/>
          <p:cNvSpPr/>
          <p:nvPr/>
        </p:nvSpPr>
        <p:spPr>
          <a:xfrm>
            <a:off x="3004300" y="8788099"/>
            <a:ext cx="19596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480" name="Google Shape;480;p16"/>
          <p:cNvSpPr/>
          <p:nvPr/>
        </p:nvSpPr>
        <p:spPr>
          <a:xfrm>
            <a:off x="3004300" y="9156975"/>
            <a:ext cx="19596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cxnSp>
        <p:nvCxnSpPr>
          <p:cNvPr id="481" name="Google Shape;481;p16"/>
          <p:cNvCxnSpPr/>
          <p:nvPr/>
        </p:nvCxnSpPr>
        <p:spPr>
          <a:xfrm flipH="1">
            <a:off x="2439851" y="4674653"/>
            <a:ext cx="2855400" cy="10056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482" name="Google Shape;482;p16"/>
          <p:cNvCxnSpPr/>
          <p:nvPr/>
        </p:nvCxnSpPr>
        <p:spPr>
          <a:xfrm flipH="1">
            <a:off x="2712376" y="3532556"/>
            <a:ext cx="2699700" cy="11793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483" name="Google Shape;483;p16"/>
          <p:cNvCxnSpPr/>
          <p:nvPr/>
        </p:nvCxnSpPr>
        <p:spPr>
          <a:xfrm flipH="1">
            <a:off x="2504801" y="3147705"/>
            <a:ext cx="2466000" cy="123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484" name="Google Shape;484;p16"/>
          <p:cNvCxnSpPr/>
          <p:nvPr/>
        </p:nvCxnSpPr>
        <p:spPr>
          <a:xfrm rot="10800000">
            <a:off x="2595601" y="2030371"/>
            <a:ext cx="2556900" cy="20484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485" name="Google Shape;485;p16"/>
          <p:cNvSpPr/>
          <p:nvPr/>
        </p:nvSpPr>
        <p:spPr>
          <a:xfrm>
            <a:off x="0" y="528094"/>
            <a:ext cx="7752969" cy="808466"/>
          </a:xfrm>
          <a:custGeom>
            <a:avLst/>
            <a:gdLst/>
            <a:ahLst/>
            <a:cxnLst/>
            <a:rect l="l" t="t" r="r" b="b"/>
            <a:pathLst>
              <a:path w="7772400" h="1273175" extrusionOk="0">
                <a:moveTo>
                  <a:pt x="0" y="1273048"/>
                </a:moveTo>
                <a:lnTo>
                  <a:pt x="7772400" y="1273048"/>
                </a:lnTo>
                <a:lnTo>
                  <a:pt x="7772400" y="0"/>
                </a:lnTo>
                <a:lnTo>
                  <a:pt x="0" y="0"/>
                </a:lnTo>
                <a:lnTo>
                  <a:pt x="0" y="1273048"/>
                </a:lnTo>
                <a:close/>
              </a:path>
            </a:pathLst>
          </a:custGeom>
          <a:solidFill>
            <a:srgbClr val="B6D7A8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6" name="Google Shape;486;p16"/>
          <p:cNvSpPr/>
          <p:nvPr/>
        </p:nvSpPr>
        <p:spPr>
          <a:xfrm>
            <a:off x="2638960" y="313875"/>
            <a:ext cx="2494500" cy="1256400"/>
          </a:xfrm>
          <a:prstGeom prst="roundRect">
            <a:avLst>
              <a:gd name="adj" fmla="val 16667"/>
            </a:avLst>
          </a:prstGeom>
          <a:solidFill>
            <a:srgbClr val="B6D7A8"/>
          </a:solidFill>
          <a:ln w="9525" cap="flat" cmpd="sng">
            <a:solidFill>
              <a:srgbClr val="000000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7" name="Google Shape;487;p16"/>
          <p:cNvSpPr/>
          <p:nvPr/>
        </p:nvSpPr>
        <p:spPr>
          <a:xfrm>
            <a:off x="2849561" y="420482"/>
            <a:ext cx="2073300" cy="1023600"/>
          </a:xfrm>
          <a:prstGeom prst="roundRect">
            <a:avLst>
              <a:gd name="adj" fmla="val 16667"/>
            </a:avLst>
          </a:prstGeom>
          <a:solidFill>
            <a:srgbClr val="99999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8" name="Google Shape;488;p16"/>
          <p:cNvSpPr/>
          <p:nvPr/>
        </p:nvSpPr>
        <p:spPr>
          <a:xfrm>
            <a:off x="0" y="773113"/>
            <a:ext cx="7772400" cy="3381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CCCC1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" sz="2400">
                <a:solidFill>
                  <a:srgbClr val="666666"/>
                </a:solidFill>
                <a:latin typeface="Comfortaa"/>
                <a:ea typeface="Comfortaa"/>
                <a:cs typeface="Comfortaa"/>
                <a:sym typeface="Comfortaa"/>
              </a:rPr>
              <a:t>MEASUREMENT LOG</a:t>
            </a:r>
            <a:endParaRPr sz="2400" b="0" i="0" u="none" strike="noStrike" cap="none">
              <a:solidFill>
                <a:srgbClr val="666666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3" name="Google Shape;493;p17"/>
          <p:cNvSpPr/>
          <p:nvPr/>
        </p:nvSpPr>
        <p:spPr>
          <a:xfrm>
            <a:off x="760696" y="6943730"/>
            <a:ext cx="746100" cy="23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1200" b="0" i="0" u="none" strike="noStrike" cap="none">
              <a:solidFill>
                <a:srgbClr val="7F7F7F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494" name="Google Shape;494;p17"/>
          <p:cNvSpPr/>
          <p:nvPr/>
        </p:nvSpPr>
        <p:spPr>
          <a:xfrm>
            <a:off x="760675" y="6943725"/>
            <a:ext cx="1959600" cy="272100"/>
          </a:xfrm>
          <a:prstGeom prst="roundRect">
            <a:avLst>
              <a:gd name="adj" fmla="val 16667"/>
            </a:avLst>
          </a:prstGeom>
          <a:solidFill>
            <a:srgbClr val="F3F3F3"/>
          </a:solidFill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" sz="1200">
                <a:latin typeface="Comfortaa"/>
                <a:ea typeface="Comfortaa"/>
                <a:cs typeface="Comfortaa"/>
                <a:sym typeface="Comfortaa"/>
              </a:rPr>
              <a:t>GOAL TRACKER</a:t>
            </a:r>
            <a:r>
              <a:rPr lang="en"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rPr>
              <a:t>	</a:t>
            </a: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495" name="Google Shape;495;p17"/>
          <p:cNvSpPr/>
          <p:nvPr/>
        </p:nvSpPr>
        <p:spPr>
          <a:xfrm>
            <a:off x="760675" y="7312600"/>
            <a:ext cx="19596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" sz="1200">
                <a:latin typeface="Comfortaa"/>
                <a:ea typeface="Comfortaa"/>
                <a:cs typeface="Comfortaa"/>
                <a:sym typeface="Comfortaa"/>
              </a:rPr>
              <a:t>ARMS</a:t>
            </a: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496" name="Google Shape;496;p17"/>
          <p:cNvSpPr/>
          <p:nvPr/>
        </p:nvSpPr>
        <p:spPr>
          <a:xfrm>
            <a:off x="760675" y="7681474"/>
            <a:ext cx="19596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" sz="1200">
                <a:latin typeface="Comfortaa"/>
                <a:ea typeface="Comfortaa"/>
                <a:cs typeface="Comfortaa"/>
                <a:sym typeface="Comfortaa"/>
              </a:rPr>
              <a:t>WAIST</a:t>
            </a: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497" name="Google Shape;497;p17"/>
          <p:cNvSpPr/>
          <p:nvPr/>
        </p:nvSpPr>
        <p:spPr>
          <a:xfrm>
            <a:off x="760675" y="8050350"/>
            <a:ext cx="19596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" sz="1200">
                <a:latin typeface="Comfortaa"/>
                <a:ea typeface="Comfortaa"/>
                <a:cs typeface="Comfortaa"/>
                <a:sym typeface="Comfortaa"/>
              </a:rPr>
              <a:t>HIPS</a:t>
            </a: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498" name="Google Shape;498;p17"/>
          <p:cNvSpPr/>
          <p:nvPr/>
        </p:nvSpPr>
        <p:spPr>
          <a:xfrm>
            <a:off x="760675" y="8419224"/>
            <a:ext cx="19596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"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rPr>
              <a:t>THIGHS</a:t>
            </a: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499" name="Google Shape;499;p17"/>
          <p:cNvSpPr/>
          <p:nvPr/>
        </p:nvSpPr>
        <p:spPr>
          <a:xfrm>
            <a:off x="760675" y="8788099"/>
            <a:ext cx="19596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" sz="1200">
                <a:latin typeface="Comfortaa"/>
                <a:ea typeface="Comfortaa"/>
                <a:cs typeface="Comfortaa"/>
                <a:sym typeface="Comfortaa"/>
              </a:rPr>
              <a:t>NECK</a:t>
            </a: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500" name="Google Shape;500;p17"/>
          <p:cNvSpPr/>
          <p:nvPr/>
        </p:nvSpPr>
        <p:spPr>
          <a:xfrm>
            <a:off x="760675" y="9156975"/>
            <a:ext cx="19596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" sz="1200">
                <a:latin typeface="Comfortaa"/>
                <a:ea typeface="Comfortaa"/>
                <a:cs typeface="Comfortaa"/>
                <a:sym typeface="Comfortaa"/>
              </a:rPr>
              <a:t>WEIGHT</a:t>
            </a: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501" name="Google Shape;501;p17"/>
          <p:cNvSpPr/>
          <p:nvPr/>
        </p:nvSpPr>
        <p:spPr>
          <a:xfrm>
            <a:off x="5247925" y="6943725"/>
            <a:ext cx="1959600" cy="272100"/>
          </a:xfrm>
          <a:prstGeom prst="roundRect">
            <a:avLst>
              <a:gd name="adj" fmla="val 16667"/>
            </a:avLst>
          </a:prstGeom>
          <a:solidFill>
            <a:srgbClr val="F3F3F3"/>
          </a:solidFill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"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rPr>
              <a:t>WEEK 2</a:t>
            </a: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502" name="Google Shape;502;p17"/>
          <p:cNvSpPr/>
          <p:nvPr/>
        </p:nvSpPr>
        <p:spPr>
          <a:xfrm>
            <a:off x="5247925" y="7312600"/>
            <a:ext cx="19596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503" name="Google Shape;503;p17"/>
          <p:cNvSpPr/>
          <p:nvPr/>
        </p:nvSpPr>
        <p:spPr>
          <a:xfrm>
            <a:off x="5247925" y="7681474"/>
            <a:ext cx="19596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504" name="Google Shape;504;p17"/>
          <p:cNvSpPr/>
          <p:nvPr/>
        </p:nvSpPr>
        <p:spPr>
          <a:xfrm>
            <a:off x="5247925" y="8050350"/>
            <a:ext cx="19596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505" name="Google Shape;505;p17"/>
          <p:cNvSpPr/>
          <p:nvPr/>
        </p:nvSpPr>
        <p:spPr>
          <a:xfrm>
            <a:off x="5247925" y="8419224"/>
            <a:ext cx="19596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"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rPr>
              <a:t>	</a:t>
            </a: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506" name="Google Shape;506;p17"/>
          <p:cNvSpPr/>
          <p:nvPr/>
        </p:nvSpPr>
        <p:spPr>
          <a:xfrm>
            <a:off x="5247925" y="8788099"/>
            <a:ext cx="19596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507" name="Google Shape;507;p17"/>
          <p:cNvSpPr/>
          <p:nvPr/>
        </p:nvSpPr>
        <p:spPr>
          <a:xfrm>
            <a:off x="5247925" y="9156975"/>
            <a:ext cx="19596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508" name="Google Shape;508;p17"/>
          <p:cNvSpPr/>
          <p:nvPr/>
        </p:nvSpPr>
        <p:spPr>
          <a:xfrm>
            <a:off x="3004300" y="6943725"/>
            <a:ext cx="1959600" cy="272100"/>
          </a:xfrm>
          <a:prstGeom prst="roundRect">
            <a:avLst>
              <a:gd name="adj" fmla="val 16667"/>
            </a:avLst>
          </a:prstGeom>
          <a:solidFill>
            <a:srgbClr val="F3F3F3"/>
          </a:solidFill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" sz="1200">
                <a:latin typeface="Comfortaa"/>
                <a:ea typeface="Comfortaa"/>
                <a:cs typeface="Comfortaa"/>
                <a:sym typeface="Comfortaa"/>
              </a:rPr>
              <a:t>WEEK 1</a:t>
            </a: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509" name="Google Shape;509;p17"/>
          <p:cNvSpPr/>
          <p:nvPr/>
        </p:nvSpPr>
        <p:spPr>
          <a:xfrm>
            <a:off x="3004300" y="7312600"/>
            <a:ext cx="19596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510" name="Google Shape;510;p17"/>
          <p:cNvSpPr/>
          <p:nvPr/>
        </p:nvSpPr>
        <p:spPr>
          <a:xfrm>
            <a:off x="3004300" y="7681474"/>
            <a:ext cx="19596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511" name="Google Shape;511;p17"/>
          <p:cNvSpPr/>
          <p:nvPr/>
        </p:nvSpPr>
        <p:spPr>
          <a:xfrm>
            <a:off x="3004300" y="8050350"/>
            <a:ext cx="19596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512" name="Google Shape;512;p17"/>
          <p:cNvSpPr/>
          <p:nvPr/>
        </p:nvSpPr>
        <p:spPr>
          <a:xfrm>
            <a:off x="3004300" y="8419224"/>
            <a:ext cx="19596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"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rPr>
              <a:t>	</a:t>
            </a: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513" name="Google Shape;513;p17"/>
          <p:cNvSpPr/>
          <p:nvPr/>
        </p:nvSpPr>
        <p:spPr>
          <a:xfrm>
            <a:off x="4713025" y="2188262"/>
            <a:ext cx="2494500" cy="46062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99999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/>
          </a:p>
        </p:txBody>
      </p:sp>
      <p:sp>
        <p:nvSpPr>
          <p:cNvPr id="514" name="Google Shape;514;p17"/>
          <p:cNvSpPr/>
          <p:nvPr/>
        </p:nvSpPr>
        <p:spPr>
          <a:xfrm>
            <a:off x="3004300" y="8788099"/>
            <a:ext cx="19596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515" name="Google Shape;515;p17"/>
          <p:cNvSpPr/>
          <p:nvPr/>
        </p:nvSpPr>
        <p:spPr>
          <a:xfrm>
            <a:off x="3004300" y="9156975"/>
            <a:ext cx="19596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pic>
        <p:nvPicPr>
          <p:cNvPr id="516" name="Google Shape;516;p17" descr="Camera Icons - Free Download, PNG and SV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201677" y="3382000"/>
            <a:ext cx="1517193" cy="1885170"/>
          </a:xfrm>
          <a:prstGeom prst="rect">
            <a:avLst/>
          </a:prstGeom>
          <a:noFill/>
          <a:ln w="9525" cap="flat" cmpd="sng">
            <a:solidFill>
              <a:srgbClr val="999999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517" name="Google Shape;517;p17"/>
          <p:cNvSpPr/>
          <p:nvPr/>
        </p:nvSpPr>
        <p:spPr>
          <a:xfrm>
            <a:off x="760675" y="2188262"/>
            <a:ext cx="2494500" cy="46062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99999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/>
          </a:p>
        </p:txBody>
      </p:sp>
      <p:sp>
        <p:nvSpPr>
          <p:cNvPr id="518" name="Google Shape;518;p17"/>
          <p:cNvSpPr/>
          <p:nvPr/>
        </p:nvSpPr>
        <p:spPr>
          <a:xfrm>
            <a:off x="4713025" y="1895813"/>
            <a:ext cx="2494500" cy="254400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 w="25400" cap="flat" cmpd="sng">
            <a:solidFill>
              <a:srgbClr val="99999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" sz="1200">
                <a:latin typeface="Comfortaa"/>
                <a:ea typeface="Comfortaa"/>
                <a:cs typeface="Comfortaa"/>
                <a:sym typeface="Comfortaa"/>
              </a:rPr>
              <a:t>AFTER</a:t>
            </a: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pic>
        <p:nvPicPr>
          <p:cNvPr id="519" name="Google Shape;519;p17" descr="Camera Icons - Free Download, PNG and SV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249327" y="3314425"/>
            <a:ext cx="1517193" cy="1885170"/>
          </a:xfrm>
          <a:prstGeom prst="rect">
            <a:avLst/>
          </a:prstGeom>
          <a:noFill/>
          <a:ln w="9525" cap="flat" cmpd="sng">
            <a:solidFill>
              <a:srgbClr val="999999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520" name="Google Shape;520;p17"/>
          <p:cNvSpPr/>
          <p:nvPr/>
        </p:nvSpPr>
        <p:spPr>
          <a:xfrm>
            <a:off x="802288" y="1895813"/>
            <a:ext cx="2494500" cy="254400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" sz="1200">
                <a:latin typeface="Comfortaa"/>
                <a:ea typeface="Comfortaa"/>
                <a:cs typeface="Comfortaa"/>
                <a:sym typeface="Comfortaa"/>
              </a:rPr>
              <a:t>BEFORE</a:t>
            </a: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521" name="Google Shape;521;p17"/>
          <p:cNvSpPr/>
          <p:nvPr/>
        </p:nvSpPr>
        <p:spPr>
          <a:xfrm>
            <a:off x="0" y="528094"/>
            <a:ext cx="7752969" cy="808466"/>
          </a:xfrm>
          <a:custGeom>
            <a:avLst/>
            <a:gdLst/>
            <a:ahLst/>
            <a:cxnLst/>
            <a:rect l="l" t="t" r="r" b="b"/>
            <a:pathLst>
              <a:path w="7772400" h="1273175" extrusionOk="0">
                <a:moveTo>
                  <a:pt x="0" y="1273048"/>
                </a:moveTo>
                <a:lnTo>
                  <a:pt x="7772400" y="1273048"/>
                </a:lnTo>
                <a:lnTo>
                  <a:pt x="7772400" y="0"/>
                </a:lnTo>
                <a:lnTo>
                  <a:pt x="0" y="0"/>
                </a:lnTo>
                <a:lnTo>
                  <a:pt x="0" y="1273048"/>
                </a:lnTo>
                <a:close/>
              </a:path>
            </a:pathLst>
          </a:custGeom>
          <a:solidFill>
            <a:srgbClr val="B6D7A8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2" name="Google Shape;522;p17"/>
          <p:cNvSpPr/>
          <p:nvPr/>
        </p:nvSpPr>
        <p:spPr>
          <a:xfrm>
            <a:off x="2638960" y="313875"/>
            <a:ext cx="2494500" cy="1256400"/>
          </a:xfrm>
          <a:prstGeom prst="roundRect">
            <a:avLst>
              <a:gd name="adj" fmla="val 16667"/>
            </a:avLst>
          </a:prstGeom>
          <a:solidFill>
            <a:srgbClr val="B6D7A8"/>
          </a:solidFill>
          <a:ln w="9525" cap="flat" cmpd="sng">
            <a:solidFill>
              <a:srgbClr val="000000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3" name="Google Shape;523;p17"/>
          <p:cNvSpPr/>
          <p:nvPr/>
        </p:nvSpPr>
        <p:spPr>
          <a:xfrm>
            <a:off x="2849561" y="420482"/>
            <a:ext cx="2073300" cy="1023600"/>
          </a:xfrm>
          <a:prstGeom prst="roundRect">
            <a:avLst>
              <a:gd name="adj" fmla="val 16667"/>
            </a:avLst>
          </a:prstGeom>
          <a:solidFill>
            <a:srgbClr val="99999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4" name="Google Shape;524;p17"/>
          <p:cNvSpPr/>
          <p:nvPr/>
        </p:nvSpPr>
        <p:spPr>
          <a:xfrm>
            <a:off x="0" y="773113"/>
            <a:ext cx="7772400" cy="3381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CCCC1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" sz="2400">
                <a:solidFill>
                  <a:srgbClr val="666666"/>
                </a:solidFill>
                <a:latin typeface="Comfortaa"/>
                <a:ea typeface="Comfortaa"/>
                <a:cs typeface="Comfortaa"/>
                <a:sym typeface="Comfortaa"/>
              </a:rPr>
              <a:t>BEFORE / AFTER</a:t>
            </a:r>
            <a:endParaRPr sz="2400" b="0" i="0" u="none" strike="noStrike" cap="none">
              <a:solidFill>
                <a:srgbClr val="666666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Google Shape;529;p18"/>
          <p:cNvSpPr/>
          <p:nvPr/>
        </p:nvSpPr>
        <p:spPr>
          <a:xfrm>
            <a:off x="532146" y="2544005"/>
            <a:ext cx="746100" cy="23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1200" b="0" i="0" u="none" strike="noStrike" cap="none">
              <a:solidFill>
                <a:srgbClr val="7F7F7F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530" name="Google Shape;530;p18"/>
          <p:cNvSpPr/>
          <p:nvPr/>
        </p:nvSpPr>
        <p:spPr>
          <a:xfrm>
            <a:off x="532125" y="2544000"/>
            <a:ext cx="19596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"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rPr>
              <a:t>	</a:t>
            </a: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531" name="Google Shape;531;p18"/>
          <p:cNvSpPr/>
          <p:nvPr/>
        </p:nvSpPr>
        <p:spPr>
          <a:xfrm>
            <a:off x="2621673" y="2544000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532" name="Google Shape;532;p18"/>
          <p:cNvSpPr/>
          <p:nvPr/>
        </p:nvSpPr>
        <p:spPr>
          <a:xfrm>
            <a:off x="3007961" y="2544000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533" name="Google Shape;533;p18"/>
          <p:cNvSpPr/>
          <p:nvPr/>
        </p:nvSpPr>
        <p:spPr>
          <a:xfrm>
            <a:off x="3394248" y="2544000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534" name="Google Shape;534;p18"/>
          <p:cNvSpPr/>
          <p:nvPr/>
        </p:nvSpPr>
        <p:spPr>
          <a:xfrm>
            <a:off x="3780536" y="2544000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535" name="Google Shape;535;p18"/>
          <p:cNvSpPr/>
          <p:nvPr/>
        </p:nvSpPr>
        <p:spPr>
          <a:xfrm>
            <a:off x="4553111" y="2544000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536" name="Google Shape;536;p18"/>
          <p:cNvSpPr/>
          <p:nvPr/>
        </p:nvSpPr>
        <p:spPr>
          <a:xfrm>
            <a:off x="5325688" y="2544000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537" name="Google Shape;537;p18"/>
          <p:cNvSpPr/>
          <p:nvPr/>
        </p:nvSpPr>
        <p:spPr>
          <a:xfrm>
            <a:off x="6098262" y="2544000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538" name="Google Shape;538;p18"/>
          <p:cNvSpPr/>
          <p:nvPr/>
        </p:nvSpPr>
        <p:spPr>
          <a:xfrm>
            <a:off x="532125" y="2912875"/>
            <a:ext cx="19596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539" name="Google Shape;539;p18"/>
          <p:cNvSpPr/>
          <p:nvPr/>
        </p:nvSpPr>
        <p:spPr>
          <a:xfrm>
            <a:off x="2621673" y="2912894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540" name="Google Shape;540;p18"/>
          <p:cNvSpPr/>
          <p:nvPr/>
        </p:nvSpPr>
        <p:spPr>
          <a:xfrm>
            <a:off x="3007961" y="2912894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541" name="Google Shape;541;p18"/>
          <p:cNvSpPr/>
          <p:nvPr/>
        </p:nvSpPr>
        <p:spPr>
          <a:xfrm>
            <a:off x="3394248" y="2912894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542" name="Google Shape;542;p18"/>
          <p:cNvSpPr/>
          <p:nvPr/>
        </p:nvSpPr>
        <p:spPr>
          <a:xfrm>
            <a:off x="3780536" y="2912894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543" name="Google Shape;543;p18"/>
          <p:cNvSpPr/>
          <p:nvPr/>
        </p:nvSpPr>
        <p:spPr>
          <a:xfrm>
            <a:off x="4553111" y="2912894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544" name="Google Shape;544;p18"/>
          <p:cNvSpPr/>
          <p:nvPr/>
        </p:nvSpPr>
        <p:spPr>
          <a:xfrm>
            <a:off x="5325688" y="2912894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545" name="Google Shape;545;p18"/>
          <p:cNvSpPr/>
          <p:nvPr/>
        </p:nvSpPr>
        <p:spPr>
          <a:xfrm>
            <a:off x="6098262" y="2912894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546" name="Google Shape;546;p18"/>
          <p:cNvSpPr/>
          <p:nvPr/>
        </p:nvSpPr>
        <p:spPr>
          <a:xfrm>
            <a:off x="532125" y="3281748"/>
            <a:ext cx="19596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547" name="Google Shape;547;p18"/>
          <p:cNvSpPr/>
          <p:nvPr/>
        </p:nvSpPr>
        <p:spPr>
          <a:xfrm>
            <a:off x="2621673" y="3281787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548" name="Google Shape;548;p18"/>
          <p:cNvSpPr/>
          <p:nvPr/>
        </p:nvSpPr>
        <p:spPr>
          <a:xfrm>
            <a:off x="3007961" y="3281787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549" name="Google Shape;549;p18"/>
          <p:cNvSpPr/>
          <p:nvPr/>
        </p:nvSpPr>
        <p:spPr>
          <a:xfrm>
            <a:off x="3394248" y="3281787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550" name="Google Shape;550;p18"/>
          <p:cNvSpPr/>
          <p:nvPr/>
        </p:nvSpPr>
        <p:spPr>
          <a:xfrm>
            <a:off x="3780536" y="3281787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551" name="Google Shape;551;p18"/>
          <p:cNvSpPr/>
          <p:nvPr/>
        </p:nvSpPr>
        <p:spPr>
          <a:xfrm>
            <a:off x="4553111" y="3281787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552" name="Google Shape;552;p18"/>
          <p:cNvSpPr/>
          <p:nvPr/>
        </p:nvSpPr>
        <p:spPr>
          <a:xfrm>
            <a:off x="5325688" y="3281787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553" name="Google Shape;553;p18"/>
          <p:cNvSpPr/>
          <p:nvPr/>
        </p:nvSpPr>
        <p:spPr>
          <a:xfrm>
            <a:off x="6098262" y="3281787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554" name="Google Shape;554;p18"/>
          <p:cNvSpPr/>
          <p:nvPr/>
        </p:nvSpPr>
        <p:spPr>
          <a:xfrm>
            <a:off x="532125" y="3650623"/>
            <a:ext cx="19596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555" name="Google Shape;555;p18"/>
          <p:cNvSpPr/>
          <p:nvPr/>
        </p:nvSpPr>
        <p:spPr>
          <a:xfrm>
            <a:off x="2621673" y="3650681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556" name="Google Shape;556;p18"/>
          <p:cNvSpPr/>
          <p:nvPr/>
        </p:nvSpPr>
        <p:spPr>
          <a:xfrm>
            <a:off x="3007961" y="3650681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557" name="Google Shape;557;p18"/>
          <p:cNvSpPr/>
          <p:nvPr/>
        </p:nvSpPr>
        <p:spPr>
          <a:xfrm>
            <a:off x="3394248" y="3650681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558" name="Google Shape;558;p18"/>
          <p:cNvSpPr/>
          <p:nvPr/>
        </p:nvSpPr>
        <p:spPr>
          <a:xfrm>
            <a:off x="3780536" y="3650681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559" name="Google Shape;559;p18"/>
          <p:cNvSpPr/>
          <p:nvPr/>
        </p:nvSpPr>
        <p:spPr>
          <a:xfrm>
            <a:off x="4553111" y="3650681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560" name="Google Shape;560;p18"/>
          <p:cNvSpPr/>
          <p:nvPr/>
        </p:nvSpPr>
        <p:spPr>
          <a:xfrm>
            <a:off x="5325688" y="3650681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561" name="Google Shape;561;p18"/>
          <p:cNvSpPr/>
          <p:nvPr/>
        </p:nvSpPr>
        <p:spPr>
          <a:xfrm>
            <a:off x="6098262" y="3650681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562" name="Google Shape;562;p18"/>
          <p:cNvSpPr/>
          <p:nvPr/>
        </p:nvSpPr>
        <p:spPr>
          <a:xfrm>
            <a:off x="532125" y="4019495"/>
            <a:ext cx="19596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"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rPr>
              <a:t>	</a:t>
            </a: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563" name="Google Shape;563;p18"/>
          <p:cNvSpPr/>
          <p:nvPr/>
        </p:nvSpPr>
        <p:spPr>
          <a:xfrm>
            <a:off x="2621673" y="4019574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564" name="Google Shape;564;p18"/>
          <p:cNvSpPr/>
          <p:nvPr/>
        </p:nvSpPr>
        <p:spPr>
          <a:xfrm>
            <a:off x="3007961" y="4019574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565" name="Google Shape;565;p18"/>
          <p:cNvSpPr/>
          <p:nvPr/>
        </p:nvSpPr>
        <p:spPr>
          <a:xfrm>
            <a:off x="3394248" y="4019574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566" name="Google Shape;566;p18"/>
          <p:cNvSpPr/>
          <p:nvPr/>
        </p:nvSpPr>
        <p:spPr>
          <a:xfrm>
            <a:off x="3780536" y="4019574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567" name="Google Shape;567;p18"/>
          <p:cNvSpPr/>
          <p:nvPr/>
        </p:nvSpPr>
        <p:spPr>
          <a:xfrm>
            <a:off x="4553111" y="4019574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568" name="Google Shape;568;p18"/>
          <p:cNvSpPr/>
          <p:nvPr/>
        </p:nvSpPr>
        <p:spPr>
          <a:xfrm>
            <a:off x="5325688" y="4019574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569" name="Google Shape;569;p18"/>
          <p:cNvSpPr/>
          <p:nvPr/>
        </p:nvSpPr>
        <p:spPr>
          <a:xfrm>
            <a:off x="6098262" y="4019574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570" name="Google Shape;570;p18"/>
          <p:cNvSpPr/>
          <p:nvPr/>
        </p:nvSpPr>
        <p:spPr>
          <a:xfrm>
            <a:off x="532125" y="4388369"/>
            <a:ext cx="19596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571" name="Google Shape;571;p18"/>
          <p:cNvSpPr/>
          <p:nvPr/>
        </p:nvSpPr>
        <p:spPr>
          <a:xfrm>
            <a:off x="2621673" y="4388467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572" name="Google Shape;572;p18"/>
          <p:cNvSpPr/>
          <p:nvPr/>
        </p:nvSpPr>
        <p:spPr>
          <a:xfrm>
            <a:off x="3007961" y="4388467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573" name="Google Shape;573;p18"/>
          <p:cNvSpPr/>
          <p:nvPr/>
        </p:nvSpPr>
        <p:spPr>
          <a:xfrm>
            <a:off x="3394248" y="4388467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574" name="Google Shape;574;p18"/>
          <p:cNvSpPr/>
          <p:nvPr/>
        </p:nvSpPr>
        <p:spPr>
          <a:xfrm>
            <a:off x="3780536" y="4388467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575" name="Google Shape;575;p18"/>
          <p:cNvSpPr/>
          <p:nvPr/>
        </p:nvSpPr>
        <p:spPr>
          <a:xfrm>
            <a:off x="4553111" y="4388467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576" name="Google Shape;576;p18"/>
          <p:cNvSpPr/>
          <p:nvPr/>
        </p:nvSpPr>
        <p:spPr>
          <a:xfrm>
            <a:off x="5325688" y="4388467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577" name="Google Shape;577;p18"/>
          <p:cNvSpPr/>
          <p:nvPr/>
        </p:nvSpPr>
        <p:spPr>
          <a:xfrm>
            <a:off x="6098262" y="4388467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578" name="Google Shape;578;p18"/>
          <p:cNvSpPr/>
          <p:nvPr/>
        </p:nvSpPr>
        <p:spPr>
          <a:xfrm>
            <a:off x="4166824" y="2544000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579" name="Google Shape;579;p18"/>
          <p:cNvSpPr/>
          <p:nvPr/>
        </p:nvSpPr>
        <p:spPr>
          <a:xfrm>
            <a:off x="4939400" y="2544000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580" name="Google Shape;580;p18"/>
          <p:cNvSpPr/>
          <p:nvPr/>
        </p:nvSpPr>
        <p:spPr>
          <a:xfrm>
            <a:off x="5711974" y="2544000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581" name="Google Shape;581;p18"/>
          <p:cNvSpPr/>
          <p:nvPr/>
        </p:nvSpPr>
        <p:spPr>
          <a:xfrm>
            <a:off x="6484550" y="2544000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582" name="Google Shape;582;p18"/>
          <p:cNvSpPr/>
          <p:nvPr/>
        </p:nvSpPr>
        <p:spPr>
          <a:xfrm>
            <a:off x="6870842" y="2544000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583" name="Google Shape;583;p18"/>
          <p:cNvSpPr/>
          <p:nvPr/>
        </p:nvSpPr>
        <p:spPr>
          <a:xfrm>
            <a:off x="4166824" y="2912894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584" name="Google Shape;584;p18"/>
          <p:cNvSpPr/>
          <p:nvPr/>
        </p:nvSpPr>
        <p:spPr>
          <a:xfrm>
            <a:off x="4939400" y="2912894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585" name="Google Shape;585;p18"/>
          <p:cNvSpPr/>
          <p:nvPr/>
        </p:nvSpPr>
        <p:spPr>
          <a:xfrm>
            <a:off x="5711974" y="2912894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586" name="Google Shape;586;p18"/>
          <p:cNvSpPr/>
          <p:nvPr/>
        </p:nvSpPr>
        <p:spPr>
          <a:xfrm>
            <a:off x="6484550" y="2912894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587" name="Google Shape;587;p18"/>
          <p:cNvSpPr/>
          <p:nvPr/>
        </p:nvSpPr>
        <p:spPr>
          <a:xfrm>
            <a:off x="6870842" y="2912894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588" name="Google Shape;588;p18"/>
          <p:cNvSpPr/>
          <p:nvPr/>
        </p:nvSpPr>
        <p:spPr>
          <a:xfrm>
            <a:off x="4166824" y="3281787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589" name="Google Shape;589;p18"/>
          <p:cNvSpPr/>
          <p:nvPr/>
        </p:nvSpPr>
        <p:spPr>
          <a:xfrm>
            <a:off x="4939400" y="3281787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590" name="Google Shape;590;p18"/>
          <p:cNvSpPr/>
          <p:nvPr/>
        </p:nvSpPr>
        <p:spPr>
          <a:xfrm>
            <a:off x="5711974" y="3281787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591" name="Google Shape;591;p18"/>
          <p:cNvSpPr/>
          <p:nvPr/>
        </p:nvSpPr>
        <p:spPr>
          <a:xfrm>
            <a:off x="6484550" y="3281787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592" name="Google Shape;592;p18"/>
          <p:cNvSpPr/>
          <p:nvPr/>
        </p:nvSpPr>
        <p:spPr>
          <a:xfrm>
            <a:off x="6870842" y="3281787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593" name="Google Shape;593;p18"/>
          <p:cNvSpPr/>
          <p:nvPr/>
        </p:nvSpPr>
        <p:spPr>
          <a:xfrm>
            <a:off x="4166824" y="3650681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594" name="Google Shape;594;p18"/>
          <p:cNvSpPr/>
          <p:nvPr/>
        </p:nvSpPr>
        <p:spPr>
          <a:xfrm>
            <a:off x="4939400" y="3650681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595" name="Google Shape;595;p18"/>
          <p:cNvSpPr/>
          <p:nvPr/>
        </p:nvSpPr>
        <p:spPr>
          <a:xfrm>
            <a:off x="5711974" y="3650681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596" name="Google Shape;596;p18"/>
          <p:cNvSpPr/>
          <p:nvPr/>
        </p:nvSpPr>
        <p:spPr>
          <a:xfrm>
            <a:off x="6484550" y="3650681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597" name="Google Shape;597;p18"/>
          <p:cNvSpPr/>
          <p:nvPr/>
        </p:nvSpPr>
        <p:spPr>
          <a:xfrm>
            <a:off x="6870842" y="3650681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598" name="Google Shape;598;p18"/>
          <p:cNvSpPr/>
          <p:nvPr/>
        </p:nvSpPr>
        <p:spPr>
          <a:xfrm>
            <a:off x="4166824" y="4019574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599" name="Google Shape;599;p18"/>
          <p:cNvSpPr/>
          <p:nvPr/>
        </p:nvSpPr>
        <p:spPr>
          <a:xfrm>
            <a:off x="4939400" y="4019574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600" name="Google Shape;600;p18"/>
          <p:cNvSpPr/>
          <p:nvPr/>
        </p:nvSpPr>
        <p:spPr>
          <a:xfrm>
            <a:off x="5711974" y="4019574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601" name="Google Shape;601;p18"/>
          <p:cNvSpPr/>
          <p:nvPr/>
        </p:nvSpPr>
        <p:spPr>
          <a:xfrm>
            <a:off x="6484550" y="4019574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602" name="Google Shape;602;p18"/>
          <p:cNvSpPr/>
          <p:nvPr/>
        </p:nvSpPr>
        <p:spPr>
          <a:xfrm>
            <a:off x="6870842" y="4019574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603" name="Google Shape;603;p18"/>
          <p:cNvSpPr/>
          <p:nvPr/>
        </p:nvSpPr>
        <p:spPr>
          <a:xfrm>
            <a:off x="4166824" y="4388467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604" name="Google Shape;604;p18"/>
          <p:cNvSpPr/>
          <p:nvPr/>
        </p:nvSpPr>
        <p:spPr>
          <a:xfrm>
            <a:off x="4939400" y="4388467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605" name="Google Shape;605;p18"/>
          <p:cNvSpPr/>
          <p:nvPr/>
        </p:nvSpPr>
        <p:spPr>
          <a:xfrm>
            <a:off x="5711974" y="4388467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606" name="Google Shape;606;p18"/>
          <p:cNvSpPr/>
          <p:nvPr/>
        </p:nvSpPr>
        <p:spPr>
          <a:xfrm>
            <a:off x="6484550" y="4388467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607" name="Google Shape;607;p18"/>
          <p:cNvSpPr/>
          <p:nvPr/>
        </p:nvSpPr>
        <p:spPr>
          <a:xfrm>
            <a:off x="6870842" y="4388467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608" name="Google Shape;608;p18"/>
          <p:cNvSpPr/>
          <p:nvPr/>
        </p:nvSpPr>
        <p:spPr>
          <a:xfrm>
            <a:off x="532125" y="4757232"/>
            <a:ext cx="19596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609" name="Google Shape;609;p18"/>
          <p:cNvSpPr/>
          <p:nvPr/>
        </p:nvSpPr>
        <p:spPr>
          <a:xfrm>
            <a:off x="2621673" y="4757349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610" name="Google Shape;610;p18"/>
          <p:cNvSpPr/>
          <p:nvPr/>
        </p:nvSpPr>
        <p:spPr>
          <a:xfrm>
            <a:off x="3007961" y="4757349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611" name="Google Shape;611;p18"/>
          <p:cNvSpPr/>
          <p:nvPr/>
        </p:nvSpPr>
        <p:spPr>
          <a:xfrm>
            <a:off x="3394261" y="4757349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612" name="Google Shape;612;p18"/>
          <p:cNvSpPr/>
          <p:nvPr/>
        </p:nvSpPr>
        <p:spPr>
          <a:xfrm>
            <a:off x="3780550" y="4757349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613" name="Google Shape;613;p18"/>
          <p:cNvSpPr/>
          <p:nvPr/>
        </p:nvSpPr>
        <p:spPr>
          <a:xfrm>
            <a:off x="4553124" y="4757349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614" name="Google Shape;614;p18"/>
          <p:cNvSpPr/>
          <p:nvPr/>
        </p:nvSpPr>
        <p:spPr>
          <a:xfrm>
            <a:off x="5325700" y="4757349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615" name="Google Shape;615;p18"/>
          <p:cNvSpPr/>
          <p:nvPr/>
        </p:nvSpPr>
        <p:spPr>
          <a:xfrm>
            <a:off x="6098275" y="4757349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616" name="Google Shape;616;p18"/>
          <p:cNvSpPr/>
          <p:nvPr/>
        </p:nvSpPr>
        <p:spPr>
          <a:xfrm>
            <a:off x="4166836" y="4757349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617" name="Google Shape;617;p18"/>
          <p:cNvSpPr/>
          <p:nvPr/>
        </p:nvSpPr>
        <p:spPr>
          <a:xfrm>
            <a:off x="4939413" y="4757349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618" name="Google Shape;618;p18"/>
          <p:cNvSpPr/>
          <p:nvPr/>
        </p:nvSpPr>
        <p:spPr>
          <a:xfrm>
            <a:off x="5711987" y="4757349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619" name="Google Shape;619;p18"/>
          <p:cNvSpPr/>
          <p:nvPr/>
        </p:nvSpPr>
        <p:spPr>
          <a:xfrm>
            <a:off x="6484563" y="4757349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620" name="Google Shape;620;p18"/>
          <p:cNvSpPr/>
          <p:nvPr/>
        </p:nvSpPr>
        <p:spPr>
          <a:xfrm>
            <a:off x="6870854" y="4757349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621" name="Google Shape;621;p18"/>
          <p:cNvSpPr/>
          <p:nvPr/>
        </p:nvSpPr>
        <p:spPr>
          <a:xfrm>
            <a:off x="532125" y="1963700"/>
            <a:ext cx="6636600" cy="3924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Water - mark or color in a box for every 8 oz of water you drink each day. </a:t>
            </a:r>
            <a:r>
              <a:rPr lang="en"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rPr>
              <a:t>	</a:t>
            </a: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622" name="Google Shape;622;p18"/>
          <p:cNvSpPr/>
          <p:nvPr/>
        </p:nvSpPr>
        <p:spPr>
          <a:xfrm>
            <a:off x="532113" y="5126225"/>
            <a:ext cx="19596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"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rPr>
              <a:t>	</a:t>
            </a: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623" name="Google Shape;623;p18"/>
          <p:cNvSpPr/>
          <p:nvPr/>
        </p:nvSpPr>
        <p:spPr>
          <a:xfrm>
            <a:off x="2621661" y="5126225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624" name="Google Shape;624;p18"/>
          <p:cNvSpPr/>
          <p:nvPr/>
        </p:nvSpPr>
        <p:spPr>
          <a:xfrm>
            <a:off x="3007948" y="5126225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625" name="Google Shape;625;p18"/>
          <p:cNvSpPr/>
          <p:nvPr/>
        </p:nvSpPr>
        <p:spPr>
          <a:xfrm>
            <a:off x="3394236" y="5126225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626" name="Google Shape;626;p18"/>
          <p:cNvSpPr/>
          <p:nvPr/>
        </p:nvSpPr>
        <p:spPr>
          <a:xfrm>
            <a:off x="3780524" y="5126225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627" name="Google Shape;627;p18"/>
          <p:cNvSpPr/>
          <p:nvPr/>
        </p:nvSpPr>
        <p:spPr>
          <a:xfrm>
            <a:off x="4553099" y="5126225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628" name="Google Shape;628;p18"/>
          <p:cNvSpPr/>
          <p:nvPr/>
        </p:nvSpPr>
        <p:spPr>
          <a:xfrm>
            <a:off x="5325675" y="5126225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629" name="Google Shape;629;p18"/>
          <p:cNvSpPr/>
          <p:nvPr/>
        </p:nvSpPr>
        <p:spPr>
          <a:xfrm>
            <a:off x="6098250" y="5126225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630" name="Google Shape;630;p18"/>
          <p:cNvSpPr/>
          <p:nvPr/>
        </p:nvSpPr>
        <p:spPr>
          <a:xfrm>
            <a:off x="532113" y="5495100"/>
            <a:ext cx="19596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631" name="Google Shape;631;p18"/>
          <p:cNvSpPr/>
          <p:nvPr/>
        </p:nvSpPr>
        <p:spPr>
          <a:xfrm>
            <a:off x="2621661" y="5495119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632" name="Google Shape;632;p18"/>
          <p:cNvSpPr/>
          <p:nvPr/>
        </p:nvSpPr>
        <p:spPr>
          <a:xfrm>
            <a:off x="3007948" y="5495119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633" name="Google Shape;633;p18"/>
          <p:cNvSpPr/>
          <p:nvPr/>
        </p:nvSpPr>
        <p:spPr>
          <a:xfrm>
            <a:off x="3394236" y="5495119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634" name="Google Shape;634;p18"/>
          <p:cNvSpPr/>
          <p:nvPr/>
        </p:nvSpPr>
        <p:spPr>
          <a:xfrm>
            <a:off x="3780524" y="5495119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635" name="Google Shape;635;p18"/>
          <p:cNvSpPr/>
          <p:nvPr/>
        </p:nvSpPr>
        <p:spPr>
          <a:xfrm>
            <a:off x="4553099" y="5495119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636" name="Google Shape;636;p18"/>
          <p:cNvSpPr/>
          <p:nvPr/>
        </p:nvSpPr>
        <p:spPr>
          <a:xfrm>
            <a:off x="5325675" y="5495119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637" name="Google Shape;637;p18"/>
          <p:cNvSpPr/>
          <p:nvPr/>
        </p:nvSpPr>
        <p:spPr>
          <a:xfrm>
            <a:off x="6098250" y="5495119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638" name="Google Shape;638;p18"/>
          <p:cNvSpPr/>
          <p:nvPr/>
        </p:nvSpPr>
        <p:spPr>
          <a:xfrm>
            <a:off x="532113" y="5863973"/>
            <a:ext cx="19596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639" name="Google Shape;639;p18"/>
          <p:cNvSpPr/>
          <p:nvPr/>
        </p:nvSpPr>
        <p:spPr>
          <a:xfrm>
            <a:off x="2621661" y="5864012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640" name="Google Shape;640;p18"/>
          <p:cNvSpPr/>
          <p:nvPr/>
        </p:nvSpPr>
        <p:spPr>
          <a:xfrm>
            <a:off x="3007948" y="5864012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641" name="Google Shape;641;p18"/>
          <p:cNvSpPr/>
          <p:nvPr/>
        </p:nvSpPr>
        <p:spPr>
          <a:xfrm>
            <a:off x="3394236" y="5864012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642" name="Google Shape;642;p18"/>
          <p:cNvSpPr/>
          <p:nvPr/>
        </p:nvSpPr>
        <p:spPr>
          <a:xfrm>
            <a:off x="3780524" y="5864012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643" name="Google Shape;643;p18"/>
          <p:cNvSpPr/>
          <p:nvPr/>
        </p:nvSpPr>
        <p:spPr>
          <a:xfrm>
            <a:off x="4553099" y="5864012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644" name="Google Shape;644;p18"/>
          <p:cNvSpPr/>
          <p:nvPr/>
        </p:nvSpPr>
        <p:spPr>
          <a:xfrm>
            <a:off x="5325675" y="5864012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645" name="Google Shape;645;p18"/>
          <p:cNvSpPr/>
          <p:nvPr/>
        </p:nvSpPr>
        <p:spPr>
          <a:xfrm>
            <a:off x="6098250" y="5864012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646" name="Google Shape;646;p18"/>
          <p:cNvSpPr/>
          <p:nvPr/>
        </p:nvSpPr>
        <p:spPr>
          <a:xfrm>
            <a:off x="532113" y="6232848"/>
            <a:ext cx="19596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647" name="Google Shape;647;p18"/>
          <p:cNvSpPr/>
          <p:nvPr/>
        </p:nvSpPr>
        <p:spPr>
          <a:xfrm>
            <a:off x="2621661" y="6232906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648" name="Google Shape;648;p18"/>
          <p:cNvSpPr/>
          <p:nvPr/>
        </p:nvSpPr>
        <p:spPr>
          <a:xfrm>
            <a:off x="3007948" y="6232906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649" name="Google Shape;649;p18"/>
          <p:cNvSpPr/>
          <p:nvPr/>
        </p:nvSpPr>
        <p:spPr>
          <a:xfrm>
            <a:off x="3394236" y="6232906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650" name="Google Shape;650;p18"/>
          <p:cNvSpPr/>
          <p:nvPr/>
        </p:nvSpPr>
        <p:spPr>
          <a:xfrm>
            <a:off x="3780524" y="6232906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651" name="Google Shape;651;p18"/>
          <p:cNvSpPr/>
          <p:nvPr/>
        </p:nvSpPr>
        <p:spPr>
          <a:xfrm>
            <a:off x="4553099" y="6232906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652" name="Google Shape;652;p18"/>
          <p:cNvSpPr/>
          <p:nvPr/>
        </p:nvSpPr>
        <p:spPr>
          <a:xfrm>
            <a:off x="5325675" y="6232906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653" name="Google Shape;653;p18"/>
          <p:cNvSpPr/>
          <p:nvPr/>
        </p:nvSpPr>
        <p:spPr>
          <a:xfrm>
            <a:off x="6098250" y="6232906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654" name="Google Shape;654;p18"/>
          <p:cNvSpPr/>
          <p:nvPr/>
        </p:nvSpPr>
        <p:spPr>
          <a:xfrm>
            <a:off x="532113" y="6601720"/>
            <a:ext cx="19596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"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rPr>
              <a:t>	</a:t>
            </a: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655" name="Google Shape;655;p18"/>
          <p:cNvSpPr/>
          <p:nvPr/>
        </p:nvSpPr>
        <p:spPr>
          <a:xfrm>
            <a:off x="2621661" y="6601799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656" name="Google Shape;656;p18"/>
          <p:cNvSpPr/>
          <p:nvPr/>
        </p:nvSpPr>
        <p:spPr>
          <a:xfrm>
            <a:off x="3007948" y="6601799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657" name="Google Shape;657;p18"/>
          <p:cNvSpPr/>
          <p:nvPr/>
        </p:nvSpPr>
        <p:spPr>
          <a:xfrm>
            <a:off x="3394236" y="6601799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658" name="Google Shape;658;p18"/>
          <p:cNvSpPr/>
          <p:nvPr/>
        </p:nvSpPr>
        <p:spPr>
          <a:xfrm>
            <a:off x="3780524" y="6601799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659" name="Google Shape;659;p18"/>
          <p:cNvSpPr/>
          <p:nvPr/>
        </p:nvSpPr>
        <p:spPr>
          <a:xfrm>
            <a:off x="4553099" y="6601799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660" name="Google Shape;660;p18"/>
          <p:cNvSpPr/>
          <p:nvPr/>
        </p:nvSpPr>
        <p:spPr>
          <a:xfrm>
            <a:off x="5325675" y="6601799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661" name="Google Shape;661;p18"/>
          <p:cNvSpPr/>
          <p:nvPr/>
        </p:nvSpPr>
        <p:spPr>
          <a:xfrm>
            <a:off x="6098250" y="6601799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662" name="Google Shape;662;p18"/>
          <p:cNvSpPr/>
          <p:nvPr/>
        </p:nvSpPr>
        <p:spPr>
          <a:xfrm>
            <a:off x="532113" y="6970594"/>
            <a:ext cx="19596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663" name="Google Shape;663;p18"/>
          <p:cNvSpPr/>
          <p:nvPr/>
        </p:nvSpPr>
        <p:spPr>
          <a:xfrm>
            <a:off x="2621661" y="6970692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664" name="Google Shape;664;p18"/>
          <p:cNvSpPr/>
          <p:nvPr/>
        </p:nvSpPr>
        <p:spPr>
          <a:xfrm>
            <a:off x="3007948" y="6970692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665" name="Google Shape;665;p18"/>
          <p:cNvSpPr/>
          <p:nvPr/>
        </p:nvSpPr>
        <p:spPr>
          <a:xfrm>
            <a:off x="3394236" y="6970692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666" name="Google Shape;666;p18"/>
          <p:cNvSpPr/>
          <p:nvPr/>
        </p:nvSpPr>
        <p:spPr>
          <a:xfrm>
            <a:off x="3780524" y="6970692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667" name="Google Shape;667;p18"/>
          <p:cNvSpPr/>
          <p:nvPr/>
        </p:nvSpPr>
        <p:spPr>
          <a:xfrm>
            <a:off x="4553099" y="6970692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668" name="Google Shape;668;p18"/>
          <p:cNvSpPr/>
          <p:nvPr/>
        </p:nvSpPr>
        <p:spPr>
          <a:xfrm>
            <a:off x="5325675" y="6970692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669" name="Google Shape;669;p18"/>
          <p:cNvSpPr/>
          <p:nvPr/>
        </p:nvSpPr>
        <p:spPr>
          <a:xfrm>
            <a:off x="6098250" y="6970692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670" name="Google Shape;670;p18"/>
          <p:cNvSpPr/>
          <p:nvPr/>
        </p:nvSpPr>
        <p:spPr>
          <a:xfrm>
            <a:off x="4166811" y="5126225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671" name="Google Shape;671;p18"/>
          <p:cNvSpPr/>
          <p:nvPr/>
        </p:nvSpPr>
        <p:spPr>
          <a:xfrm>
            <a:off x="4939388" y="5126225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672" name="Google Shape;672;p18"/>
          <p:cNvSpPr/>
          <p:nvPr/>
        </p:nvSpPr>
        <p:spPr>
          <a:xfrm>
            <a:off x="5711961" y="5126225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673" name="Google Shape;673;p18"/>
          <p:cNvSpPr/>
          <p:nvPr/>
        </p:nvSpPr>
        <p:spPr>
          <a:xfrm>
            <a:off x="6484537" y="5126225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674" name="Google Shape;674;p18"/>
          <p:cNvSpPr/>
          <p:nvPr/>
        </p:nvSpPr>
        <p:spPr>
          <a:xfrm>
            <a:off x="6870830" y="5126225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675" name="Google Shape;675;p18"/>
          <p:cNvSpPr/>
          <p:nvPr/>
        </p:nvSpPr>
        <p:spPr>
          <a:xfrm>
            <a:off x="4166811" y="5495119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676" name="Google Shape;676;p18"/>
          <p:cNvSpPr/>
          <p:nvPr/>
        </p:nvSpPr>
        <p:spPr>
          <a:xfrm>
            <a:off x="4939388" y="5495119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677" name="Google Shape;677;p18"/>
          <p:cNvSpPr/>
          <p:nvPr/>
        </p:nvSpPr>
        <p:spPr>
          <a:xfrm>
            <a:off x="5711961" y="5495119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678" name="Google Shape;678;p18"/>
          <p:cNvSpPr/>
          <p:nvPr/>
        </p:nvSpPr>
        <p:spPr>
          <a:xfrm>
            <a:off x="6484537" y="5495119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679" name="Google Shape;679;p18"/>
          <p:cNvSpPr/>
          <p:nvPr/>
        </p:nvSpPr>
        <p:spPr>
          <a:xfrm>
            <a:off x="6870830" y="5495119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680" name="Google Shape;680;p18"/>
          <p:cNvSpPr/>
          <p:nvPr/>
        </p:nvSpPr>
        <p:spPr>
          <a:xfrm>
            <a:off x="4166811" y="5864012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681" name="Google Shape;681;p18"/>
          <p:cNvSpPr/>
          <p:nvPr/>
        </p:nvSpPr>
        <p:spPr>
          <a:xfrm>
            <a:off x="4939388" y="5864012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682" name="Google Shape;682;p18"/>
          <p:cNvSpPr/>
          <p:nvPr/>
        </p:nvSpPr>
        <p:spPr>
          <a:xfrm>
            <a:off x="5711961" y="5864012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683" name="Google Shape;683;p18"/>
          <p:cNvSpPr/>
          <p:nvPr/>
        </p:nvSpPr>
        <p:spPr>
          <a:xfrm>
            <a:off x="6484537" y="5864012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684" name="Google Shape;684;p18"/>
          <p:cNvSpPr/>
          <p:nvPr/>
        </p:nvSpPr>
        <p:spPr>
          <a:xfrm>
            <a:off x="6870830" y="5864012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685" name="Google Shape;685;p18"/>
          <p:cNvSpPr/>
          <p:nvPr/>
        </p:nvSpPr>
        <p:spPr>
          <a:xfrm>
            <a:off x="4166811" y="6232906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686" name="Google Shape;686;p18"/>
          <p:cNvSpPr/>
          <p:nvPr/>
        </p:nvSpPr>
        <p:spPr>
          <a:xfrm>
            <a:off x="4939388" y="6232906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687" name="Google Shape;687;p18"/>
          <p:cNvSpPr/>
          <p:nvPr/>
        </p:nvSpPr>
        <p:spPr>
          <a:xfrm>
            <a:off x="5711961" y="6232906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688" name="Google Shape;688;p18"/>
          <p:cNvSpPr/>
          <p:nvPr/>
        </p:nvSpPr>
        <p:spPr>
          <a:xfrm>
            <a:off x="6484537" y="6232906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689" name="Google Shape;689;p18"/>
          <p:cNvSpPr/>
          <p:nvPr/>
        </p:nvSpPr>
        <p:spPr>
          <a:xfrm>
            <a:off x="6870830" y="6232906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690" name="Google Shape;690;p18"/>
          <p:cNvSpPr/>
          <p:nvPr/>
        </p:nvSpPr>
        <p:spPr>
          <a:xfrm>
            <a:off x="4166811" y="6601799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691" name="Google Shape;691;p18"/>
          <p:cNvSpPr/>
          <p:nvPr/>
        </p:nvSpPr>
        <p:spPr>
          <a:xfrm>
            <a:off x="4939388" y="6601799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692" name="Google Shape;692;p18"/>
          <p:cNvSpPr/>
          <p:nvPr/>
        </p:nvSpPr>
        <p:spPr>
          <a:xfrm>
            <a:off x="5711961" y="6601799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693" name="Google Shape;693;p18"/>
          <p:cNvSpPr/>
          <p:nvPr/>
        </p:nvSpPr>
        <p:spPr>
          <a:xfrm>
            <a:off x="6484537" y="6601799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694" name="Google Shape;694;p18"/>
          <p:cNvSpPr/>
          <p:nvPr/>
        </p:nvSpPr>
        <p:spPr>
          <a:xfrm>
            <a:off x="6870830" y="6601799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695" name="Google Shape;695;p18"/>
          <p:cNvSpPr/>
          <p:nvPr/>
        </p:nvSpPr>
        <p:spPr>
          <a:xfrm>
            <a:off x="4166811" y="6970692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696" name="Google Shape;696;p18"/>
          <p:cNvSpPr/>
          <p:nvPr/>
        </p:nvSpPr>
        <p:spPr>
          <a:xfrm>
            <a:off x="4939388" y="6970692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697" name="Google Shape;697;p18"/>
          <p:cNvSpPr/>
          <p:nvPr/>
        </p:nvSpPr>
        <p:spPr>
          <a:xfrm>
            <a:off x="5711961" y="6970692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698" name="Google Shape;698;p18"/>
          <p:cNvSpPr/>
          <p:nvPr/>
        </p:nvSpPr>
        <p:spPr>
          <a:xfrm>
            <a:off x="6484537" y="6970692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699" name="Google Shape;699;p18"/>
          <p:cNvSpPr/>
          <p:nvPr/>
        </p:nvSpPr>
        <p:spPr>
          <a:xfrm>
            <a:off x="6870830" y="6970692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700" name="Google Shape;700;p18"/>
          <p:cNvSpPr/>
          <p:nvPr/>
        </p:nvSpPr>
        <p:spPr>
          <a:xfrm>
            <a:off x="532113" y="7339457"/>
            <a:ext cx="19596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701" name="Google Shape;701;p18"/>
          <p:cNvSpPr/>
          <p:nvPr/>
        </p:nvSpPr>
        <p:spPr>
          <a:xfrm>
            <a:off x="2621661" y="7339574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702" name="Google Shape;702;p18"/>
          <p:cNvSpPr/>
          <p:nvPr/>
        </p:nvSpPr>
        <p:spPr>
          <a:xfrm>
            <a:off x="3007948" y="7339574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703" name="Google Shape;703;p18"/>
          <p:cNvSpPr/>
          <p:nvPr/>
        </p:nvSpPr>
        <p:spPr>
          <a:xfrm>
            <a:off x="3394249" y="7339574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704" name="Google Shape;704;p18"/>
          <p:cNvSpPr/>
          <p:nvPr/>
        </p:nvSpPr>
        <p:spPr>
          <a:xfrm>
            <a:off x="3780537" y="7339574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705" name="Google Shape;705;p18"/>
          <p:cNvSpPr/>
          <p:nvPr/>
        </p:nvSpPr>
        <p:spPr>
          <a:xfrm>
            <a:off x="4553111" y="7339574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706" name="Google Shape;706;p18"/>
          <p:cNvSpPr/>
          <p:nvPr/>
        </p:nvSpPr>
        <p:spPr>
          <a:xfrm>
            <a:off x="5325688" y="7339574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707" name="Google Shape;707;p18"/>
          <p:cNvSpPr/>
          <p:nvPr/>
        </p:nvSpPr>
        <p:spPr>
          <a:xfrm>
            <a:off x="6098262" y="7339574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708" name="Google Shape;708;p18"/>
          <p:cNvSpPr/>
          <p:nvPr/>
        </p:nvSpPr>
        <p:spPr>
          <a:xfrm>
            <a:off x="4166824" y="7339574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709" name="Google Shape;709;p18"/>
          <p:cNvSpPr/>
          <p:nvPr/>
        </p:nvSpPr>
        <p:spPr>
          <a:xfrm>
            <a:off x="4939400" y="7339574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710" name="Google Shape;710;p18"/>
          <p:cNvSpPr/>
          <p:nvPr/>
        </p:nvSpPr>
        <p:spPr>
          <a:xfrm>
            <a:off x="5711975" y="7339574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711" name="Google Shape;711;p18"/>
          <p:cNvSpPr/>
          <p:nvPr/>
        </p:nvSpPr>
        <p:spPr>
          <a:xfrm>
            <a:off x="526950" y="8077176"/>
            <a:ext cx="6632400" cy="14622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2" name="Google Shape;712;p18"/>
          <p:cNvSpPr/>
          <p:nvPr/>
        </p:nvSpPr>
        <p:spPr>
          <a:xfrm>
            <a:off x="6484550" y="7339574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713" name="Google Shape;713;p18"/>
          <p:cNvSpPr/>
          <p:nvPr/>
        </p:nvSpPr>
        <p:spPr>
          <a:xfrm>
            <a:off x="6870842" y="7339574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714" name="Google Shape;714;p18"/>
          <p:cNvSpPr/>
          <p:nvPr/>
        </p:nvSpPr>
        <p:spPr>
          <a:xfrm>
            <a:off x="0" y="528094"/>
            <a:ext cx="7752969" cy="808466"/>
          </a:xfrm>
          <a:custGeom>
            <a:avLst/>
            <a:gdLst/>
            <a:ahLst/>
            <a:cxnLst/>
            <a:rect l="l" t="t" r="r" b="b"/>
            <a:pathLst>
              <a:path w="7772400" h="1273175" extrusionOk="0">
                <a:moveTo>
                  <a:pt x="0" y="1273048"/>
                </a:moveTo>
                <a:lnTo>
                  <a:pt x="7772400" y="1273048"/>
                </a:lnTo>
                <a:lnTo>
                  <a:pt x="7772400" y="0"/>
                </a:lnTo>
                <a:lnTo>
                  <a:pt x="0" y="0"/>
                </a:lnTo>
                <a:lnTo>
                  <a:pt x="0" y="1273048"/>
                </a:lnTo>
                <a:close/>
              </a:path>
            </a:pathLst>
          </a:custGeom>
          <a:solidFill>
            <a:srgbClr val="B6D7A8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15" name="Google Shape;715;p18"/>
          <p:cNvSpPr/>
          <p:nvPr/>
        </p:nvSpPr>
        <p:spPr>
          <a:xfrm>
            <a:off x="2638960" y="313875"/>
            <a:ext cx="2494500" cy="1256400"/>
          </a:xfrm>
          <a:prstGeom prst="roundRect">
            <a:avLst>
              <a:gd name="adj" fmla="val 16667"/>
            </a:avLst>
          </a:prstGeom>
          <a:solidFill>
            <a:srgbClr val="B6D7A8"/>
          </a:solidFill>
          <a:ln w="9525" cap="flat" cmpd="sng">
            <a:solidFill>
              <a:srgbClr val="000000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6" name="Google Shape;716;p18"/>
          <p:cNvSpPr/>
          <p:nvPr/>
        </p:nvSpPr>
        <p:spPr>
          <a:xfrm>
            <a:off x="2849561" y="420482"/>
            <a:ext cx="2073300" cy="1023600"/>
          </a:xfrm>
          <a:prstGeom prst="roundRect">
            <a:avLst>
              <a:gd name="adj" fmla="val 16667"/>
            </a:avLst>
          </a:prstGeom>
          <a:solidFill>
            <a:srgbClr val="99999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7" name="Google Shape;717;p18"/>
          <p:cNvSpPr/>
          <p:nvPr/>
        </p:nvSpPr>
        <p:spPr>
          <a:xfrm>
            <a:off x="0" y="773113"/>
            <a:ext cx="7772400" cy="3381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CCCC1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" sz="2400">
                <a:solidFill>
                  <a:srgbClr val="666666"/>
                </a:solidFill>
                <a:latin typeface="Comfortaa"/>
                <a:ea typeface="Comfortaa"/>
                <a:cs typeface="Comfortaa"/>
                <a:sym typeface="Comfortaa"/>
              </a:rPr>
              <a:t>WATER LOG</a:t>
            </a:r>
            <a:endParaRPr sz="2400" b="0" i="0" u="none" strike="noStrike" cap="none">
              <a:solidFill>
                <a:srgbClr val="666666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22" name="Google Shape;722;p19"/>
          <p:cNvGraphicFramePr/>
          <p:nvPr/>
        </p:nvGraphicFramePr>
        <p:xfrm>
          <a:off x="3657875" y="2088617"/>
          <a:ext cx="3574200" cy="1920060"/>
        </p:xfrm>
        <a:graphic>
          <a:graphicData uri="http://schemas.openxmlformats.org/drawingml/2006/table">
            <a:tbl>
              <a:tblPr>
                <a:noFill/>
                <a:tableStyleId>{AB02CE60-C774-4E5E-964F-CD2A01CB9375}</a:tableStyleId>
              </a:tblPr>
              <a:tblGrid>
                <a:gridCol w="3574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35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endParaRPr sz="900" u="none" strike="noStrike" cap="none">
                        <a:latin typeface="Rochester"/>
                        <a:ea typeface="Rochester"/>
                        <a:cs typeface="Rochester"/>
                        <a:sym typeface="Rochester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434343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34343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3434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3434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35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endParaRPr sz="900" u="none" strike="noStrike" cap="none">
                        <a:latin typeface="Rochester"/>
                        <a:ea typeface="Rochester"/>
                        <a:cs typeface="Rochester"/>
                        <a:sym typeface="Rochester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434343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34343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3434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3434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35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endParaRPr sz="900" u="none" strike="noStrike" cap="none">
                        <a:latin typeface="Rochester"/>
                        <a:ea typeface="Rochester"/>
                        <a:cs typeface="Rochester"/>
                        <a:sym typeface="Rochester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434343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34343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3434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3434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35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endParaRPr sz="900" u="none" strike="noStrike" cap="none">
                        <a:latin typeface="Rochester"/>
                        <a:ea typeface="Rochester"/>
                        <a:cs typeface="Rochester"/>
                        <a:sym typeface="Rochester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434343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34343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3434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3434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35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endParaRPr sz="900" u="none" strike="noStrike" cap="none">
                        <a:latin typeface="Rochester"/>
                        <a:ea typeface="Rochester"/>
                        <a:cs typeface="Rochester"/>
                        <a:sym typeface="Rochester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434343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34343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3434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3434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35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endParaRPr sz="900" u="none" strike="noStrike" cap="none">
                        <a:latin typeface="Rochester"/>
                        <a:ea typeface="Rochester"/>
                        <a:cs typeface="Rochester"/>
                        <a:sym typeface="Rochester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434343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34343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3434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3434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23" name="Google Shape;723;p19"/>
          <p:cNvSpPr/>
          <p:nvPr/>
        </p:nvSpPr>
        <p:spPr>
          <a:xfrm>
            <a:off x="934488" y="1955300"/>
            <a:ext cx="2494500" cy="21867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9050" cap="flat" cmpd="sng">
            <a:solidFill>
              <a:srgbClr val="43434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24" name="Google Shape;724;p19"/>
          <p:cNvSpPr/>
          <p:nvPr/>
        </p:nvSpPr>
        <p:spPr>
          <a:xfrm>
            <a:off x="934488" y="4592288"/>
            <a:ext cx="2494500" cy="21867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9050" cap="flat" cmpd="sng">
            <a:solidFill>
              <a:srgbClr val="43434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25" name="Google Shape;725;p19"/>
          <p:cNvSpPr/>
          <p:nvPr/>
        </p:nvSpPr>
        <p:spPr>
          <a:xfrm>
            <a:off x="934488" y="7229275"/>
            <a:ext cx="2494500" cy="21867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9050" cap="flat" cmpd="sng">
            <a:solidFill>
              <a:srgbClr val="43434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26" name="Google Shape;726;p19"/>
          <p:cNvSpPr/>
          <p:nvPr/>
        </p:nvSpPr>
        <p:spPr>
          <a:xfrm>
            <a:off x="934527" y="1611080"/>
            <a:ext cx="949800" cy="23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1200" b="0" i="0" u="none" strike="noStrike" cap="none">
              <a:solidFill>
                <a:srgbClr val="7F7F7F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727" name="Google Shape;727;p19"/>
          <p:cNvSpPr/>
          <p:nvPr/>
        </p:nvSpPr>
        <p:spPr>
          <a:xfrm>
            <a:off x="934500" y="1611075"/>
            <a:ext cx="2494500" cy="272100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" sz="1200">
                <a:latin typeface="Comfortaa"/>
                <a:ea typeface="Comfortaa"/>
                <a:cs typeface="Comfortaa"/>
                <a:sym typeface="Comfortaa"/>
              </a:rPr>
              <a:t>MEAL / FOOD</a:t>
            </a:r>
            <a:r>
              <a:rPr lang="en"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rPr>
              <a:t>	</a:t>
            </a: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728" name="Google Shape;728;p19"/>
          <p:cNvSpPr/>
          <p:nvPr/>
        </p:nvSpPr>
        <p:spPr>
          <a:xfrm>
            <a:off x="3657875" y="1611075"/>
            <a:ext cx="3574200" cy="272100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" sz="1200">
                <a:latin typeface="Comfortaa"/>
                <a:ea typeface="Comfortaa"/>
                <a:cs typeface="Comfortaa"/>
                <a:sym typeface="Comfortaa"/>
              </a:rPr>
              <a:t>How Do I Feel After Eating?</a:t>
            </a: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graphicFrame>
        <p:nvGraphicFramePr>
          <p:cNvPr id="729" name="Google Shape;729;p19"/>
          <p:cNvGraphicFramePr/>
          <p:nvPr/>
        </p:nvGraphicFramePr>
        <p:xfrm>
          <a:off x="3657875" y="7495917"/>
          <a:ext cx="3574200" cy="1920060"/>
        </p:xfrm>
        <a:graphic>
          <a:graphicData uri="http://schemas.openxmlformats.org/drawingml/2006/table">
            <a:tbl>
              <a:tblPr>
                <a:noFill/>
                <a:tableStyleId>{AB02CE60-C774-4E5E-964F-CD2A01CB9375}</a:tableStyleId>
              </a:tblPr>
              <a:tblGrid>
                <a:gridCol w="3574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35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endParaRPr sz="900" u="none" strike="noStrike" cap="none">
                        <a:latin typeface="Rochester"/>
                        <a:ea typeface="Rochester"/>
                        <a:cs typeface="Rochester"/>
                        <a:sym typeface="Rochester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434343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34343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3434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3434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35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endParaRPr sz="900" u="none" strike="noStrike" cap="none">
                        <a:latin typeface="Rochester"/>
                        <a:ea typeface="Rochester"/>
                        <a:cs typeface="Rochester"/>
                        <a:sym typeface="Rochester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434343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34343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3434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3434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35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endParaRPr sz="900" u="none" strike="noStrike" cap="none">
                        <a:latin typeface="Rochester"/>
                        <a:ea typeface="Rochester"/>
                        <a:cs typeface="Rochester"/>
                        <a:sym typeface="Rochester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434343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34343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3434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3434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35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endParaRPr sz="900" u="none" strike="noStrike" cap="none">
                        <a:latin typeface="Rochester"/>
                        <a:ea typeface="Rochester"/>
                        <a:cs typeface="Rochester"/>
                        <a:sym typeface="Rochester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434343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34343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3434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3434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35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endParaRPr sz="900" u="none" strike="noStrike" cap="none">
                        <a:latin typeface="Rochester"/>
                        <a:ea typeface="Rochester"/>
                        <a:cs typeface="Rochester"/>
                        <a:sym typeface="Rochester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434343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34343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3434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3434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35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endParaRPr sz="900" u="none" strike="noStrike" cap="none">
                        <a:latin typeface="Rochester"/>
                        <a:ea typeface="Rochester"/>
                        <a:cs typeface="Rochester"/>
                        <a:sym typeface="Rochester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434343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34343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3434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3434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30" name="Google Shape;730;p19"/>
          <p:cNvSpPr/>
          <p:nvPr/>
        </p:nvSpPr>
        <p:spPr>
          <a:xfrm>
            <a:off x="3657875" y="7018375"/>
            <a:ext cx="3574200" cy="272100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" sz="1200">
                <a:latin typeface="Comfortaa"/>
                <a:ea typeface="Comfortaa"/>
                <a:cs typeface="Comfortaa"/>
                <a:sym typeface="Comfortaa"/>
              </a:rPr>
              <a:t>How Do I Feel After Eating?</a:t>
            </a: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graphicFrame>
        <p:nvGraphicFramePr>
          <p:cNvPr id="731" name="Google Shape;731;p19"/>
          <p:cNvGraphicFramePr/>
          <p:nvPr/>
        </p:nvGraphicFramePr>
        <p:xfrm>
          <a:off x="3657875" y="4892867"/>
          <a:ext cx="3574200" cy="1920060"/>
        </p:xfrm>
        <a:graphic>
          <a:graphicData uri="http://schemas.openxmlformats.org/drawingml/2006/table">
            <a:tbl>
              <a:tblPr>
                <a:noFill/>
                <a:tableStyleId>{AB02CE60-C774-4E5E-964F-CD2A01CB9375}</a:tableStyleId>
              </a:tblPr>
              <a:tblGrid>
                <a:gridCol w="3574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35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endParaRPr sz="900" u="none" strike="noStrike" cap="none">
                        <a:latin typeface="Rochester"/>
                        <a:ea typeface="Rochester"/>
                        <a:cs typeface="Rochester"/>
                        <a:sym typeface="Rochester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434343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34343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3434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3434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35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endParaRPr sz="900" u="none" strike="noStrike" cap="none">
                        <a:latin typeface="Rochester"/>
                        <a:ea typeface="Rochester"/>
                        <a:cs typeface="Rochester"/>
                        <a:sym typeface="Rochester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434343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34343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3434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3434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35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endParaRPr sz="900" u="none" strike="noStrike" cap="none">
                        <a:latin typeface="Rochester"/>
                        <a:ea typeface="Rochester"/>
                        <a:cs typeface="Rochester"/>
                        <a:sym typeface="Rochester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434343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34343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3434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3434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35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endParaRPr sz="900" u="none" strike="noStrike" cap="none">
                        <a:latin typeface="Rochester"/>
                        <a:ea typeface="Rochester"/>
                        <a:cs typeface="Rochester"/>
                        <a:sym typeface="Rochester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434343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34343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3434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3434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35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endParaRPr sz="900" u="none" strike="noStrike" cap="none">
                        <a:latin typeface="Rochester"/>
                        <a:ea typeface="Rochester"/>
                        <a:cs typeface="Rochester"/>
                        <a:sym typeface="Rochester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434343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34343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3434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3434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35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endParaRPr sz="900" u="none" strike="noStrike" cap="none">
                        <a:latin typeface="Rochester"/>
                        <a:ea typeface="Rochester"/>
                        <a:cs typeface="Rochester"/>
                        <a:sym typeface="Rochester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434343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434343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43434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43434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32" name="Google Shape;732;p19"/>
          <p:cNvSpPr/>
          <p:nvPr/>
        </p:nvSpPr>
        <p:spPr>
          <a:xfrm>
            <a:off x="3657875" y="4415325"/>
            <a:ext cx="3574200" cy="272100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" sz="1200">
                <a:latin typeface="Comfortaa"/>
                <a:ea typeface="Comfortaa"/>
                <a:cs typeface="Comfortaa"/>
                <a:sym typeface="Comfortaa"/>
              </a:rPr>
              <a:t>How Do I Feel After Eating?</a:t>
            </a: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733" name="Google Shape;733;p19"/>
          <p:cNvSpPr/>
          <p:nvPr/>
        </p:nvSpPr>
        <p:spPr>
          <a:xfrm>
            <a:off x="0" y="528094"/>
            <a:ext cx="7752969" cy="808466"/>
          </a:xfrm>
          <a:custGeom>
            <a:avLst/>
            <a:gdLst/>
            <a:ahLst/>
            <a:cxnLst/>
            <a:rect l="l" t="t" r="r" b="b"/>
            <a:pathLst>
              <a:path w="7772400" h="1273175" extrusionOk="0">
                <a:moveTo>
                  <a:pt x="0" y="1273048"/>
                </a:moveTo>
                <a:lnTo>
                  <a:pt x="7772400" y="1273048"/>
                </a:lnTo>
                <a:lnTo>
                  <a:pt x="7772400" y="0"/>
                </a:lnTo>
                <a:lnTo>
                  <a:pt x="0" y="0"/>
                </a:lnTo>
                <a:lnTo>
                  <a:pt x="0" y="1273048"/>
                </a:lnTo>
                <a:close/>
              </a:path>
            </a:pathLst>
          </a:custGeom>
          <a:solidFill>
            <a:srgbClr val="B6D7A8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4" name="Google Shape;734;p19"/>
          <p:cNvSpPr/>
          <p:nvPr/>
        </p:nvSpPr>
        <p:spPr>
          <a:xfrm>
            <a:off x="2638960" y="313875"/>
            <a:ext cx="2494500" cy="1256400"/>
          </a:xfrm>
          <a:prstGeom prst="roundRect">
            <a:avLst>
              <a:gd name="adj" fmla="val 16667"/>
            </a:avLst>
          </a:prstGeom>
          <a:solidFill>
            <a:srgbClr val="B6D7A8"/>
          </a:solidFill>
          <a:ln w="9525" cap="flat" cmpd="sng">
            <a:solidFill>
              <a:srgbClr val="000000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5" name="Google Shape;735;p19"/>
          <p:cNvSpPr/>
          <p:nvPr/>
        </p:nvSpPr>
        <p:spPr>
          <a:xfrm>
            <a:off x="2849561" y="420482"/>
            <a:ext cx="2073300" cy="1023600"/>
          </a:xfrm>
          <a:prstGeom prst="roundRect">
            <a:avLst>
              <a:gd name="adj" fmla="val 16667"/>
            </a:avLst>
          </a:prstGeom>
          <a:solidFill>
            <a:srgbClr val="99999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6" name="Google Shape;736;p19"/>
          <p:cNvSpPr/>
          <p:nvPr/>
        </p:nvSpPr>
        <p:spPr>
          <a:xfrm>
            <a:off x="0" y="773113"/>
            <a:ext cx="7772400" cy="3381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CCCC1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" sz="2400">
                <a:solidFill>
                  <a:srgbClr val="666666"/>
                </a:solidFill>
                <a:latin typeface="Comfortaa"/>
                <a:ea typeface="Comfortaa"/>
                <a:cs typeface="Comfortaa"/>
                <a:sym typeface="Comfortaa"/>
              </a:rPr>
              <a:t>FOOD LOG</a:t>
            </a:r>
            <a:endParaRPr sz="2400" b="0" i="0" u="none" strike="noStrike" cap="none">
              <a:solidFill>
                <a:srgbClr val="666666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1" name="Google Shape;741;p20"/>
          <p:cNvGrpSpPr/>
          <p:nvPr/>
        </p:nvGrpSpPr>
        <p:grpSpPr>
          <a:xfrm>
            <a:off x="492800" y="3427400"/>
            <a:ext cx="1025400" cy="5930225"/>
            <a:chOff x="492800" y="3427400"/>
            <a:chExt cx="1025400" cy="5930225"/>
          </a:xfrm>
        </p:grpSpPr>
        <p:pic>
          <p:nvPicPr>
            <p:cNvPr id="742" name="Google Shape;742;p20"/>
            <p:cNvPicPr preferRelativeResize="0"/>
            <p:nvPr/>
          </p:nvPicPr>
          <p:blipFill rotWithShape="1">
            <a:blip r:embed="rId3">
              <a:alphaModFix/>
            </a:blip>
            <a:srcRect l="26462" t="9983" r="24176" b="8316"/>
            <a:stretch/>
          </p:blipFill>
          <p:spPr>
            <a:xfrm>
              <a:off x="492800" y="8227525"/>
              <a:ext cx="1025400" cy="1130100"/>
            </a:xfrm>
            <a:prstGeom prst="ellipse">
              <a:avLst/>
            </a:prstGeom>
            <a:noFill/>
            <a:ln>
              <a:noFill/>
            </a:ln>
          </p:spPr>
        </p:pic>
        <p:pic>
          <p:nvPicPr>
            <p:cNvPr id="743" name="Google Shape;743;p20"/>
            <p:cNvPicPr preferRelativeResize="0"/>
            <p:nvPr/>
          </p:nvPicPr>
          <p:blipFill rotWithShape="1">
            <a:blip r:embed="rId3">
              <a:alphaModFix/>
            </a:blip>
            <a:srcRect l="26462" t="9983" r="24176" b="8316"/>
            <a:stretch/>
          </p:blipFill>
          <p:spPr>
            <a:xfrm>
              <a:off x="492800" y="7027494"/>
              <a:ext cx="1025400" cy="1130100"/>
            </a:xfrm>
            <a:prstGeom prst="ellipse">
              <a:avLst/>
            </a:prstGeom>
            <a:noFill/>
            <a:ln>
              <a:noFill/>
            </a:ln>
          </p:spPr>
        </p:pic>
        <p:pic>
          <p:nvPicPr>
            <p:cNvPr id="744" name="Google Shape;744;p20"/>
            <p:cNvPicPr preferRelativeResize="0"/>
            <p:nvPr/>
          </p:nvPicPr>
          <p:blipFill rotWithShape="1">
            <a:blip r:embed="rId3">
              <a:alphaModFix/>
            </a:blip>
            <a:srcRect l="26462" t="9983" r="24176" b="8316"/>
            <a:stretch/>
          </p:blipFill>
          <p:spPr>
            <a:xfrm>
              <a:off x="492800" y="5827463"/>
              <a:ext cx="1025400" cy="1130100"/>
            </a:xfrm>
            <a:prstGeom prst="ellipse">
              <a:avLst/>
            </a:prstGeom>
            <a:noFill/>
            <a:ln>
              <a:noFill/>
            </a:ln>
          </p:spPr>
        </p:pic>
        <p:pic>
          <p:nvPicPr>
            <p:cNvPr id="745" name="Google Shape;745;p20"/>
            <p:cNvPicPr preferRelativeResize="0"/>
            <p:nvPr/>
          </p:nvPicPr>
          <p:blipFill rotWithShape="1">
            <a:blip r:embed="rId3">
              <a:alphaModFix/>
            </a:blip>
            <a:srcRect l="26462" t="9983" r="24176" b="8316"/>
            <a:stretch/>
          </p:blipFill>
          <p:spPr>
            <a:xfrm>
              <a:off x="492800" y="4627431"/>
              <a:ext cx="1025400" cy="1130100"/>
            </a:xfrm>
            <a:prstGeom prst="ellipse">
              <a:avLst/>
            </a:prstGeom>
            <a:noFill/>
            <a:ln>
              <a:noFill/>
            </a:ln>
          </p:spPr>
        </p:pic>
        <p:pic>
          <p:nvPicPr>
            <p:cNvPr id="746" name="Google Shape;746;p20"/>
            <p:cNvPicPr preferRelativeResize="0"/>
            <p:nvPr/>
          </p:nvPicPr>
          <p:blipFill rotWithShape="1">
            <a:blip r:embed="rId3">
              <a:alphaModFix/>
            </a:blip>
            <a:srcRect l="26462" t="9983" r="24176" b="8316"/>
            <a:stretch/>
          </p:blipFill>
          <p:spPr>
            <a:xfrm>
              <a:off x="492800" y="3427400"/>
              <a:ext cx="1025400" cy="1130100"/>
            </a:xfrm>
            <a:prstGeom prst="ellipse">
              <a:avLst/>
            </a:prstGeom>
            <a:noFill/>
            <a:ln>
              <a:noFill/>
            </a:ln>
          </p:spPr>
        </p:pic>
      </p:grpSp>
      <p:grpSp>
        <p:nvGrpSpPr>
          <p:cNvPr id="747" name="Google Shape;747;p20"/>
          <p:cNvGrpSpPr/>
          <p:nvPr/>
        </p:nvGrpSpPr>
        <p:grpSpPr>
          <a:xfrm>
            <a:off x="6264925" y="3427400"/>
            <a:ext cx="1025400" cy="5930225"/>
            <a:chOff x="492800" y="3427400"/>
            <a:chExt cx="1025400" cy="5930225"/>
          </a:xfrm>
        </p:grpSpPr>
        <p:pic>
          <p:nvPicPr>
            <p:cNvPr id="748" name="Google Shape;748;p20"/>
            <p:cNvPicPr preferRelativeResize="0"/>
            <p:nvPr/>
          </p:nvPicPr>
          <p:blipFill rotWithShape="1">
            <a:blip r:embed="rId3">
              <a:alphaModFix/>
            </a:blip>
            <a:srcRect l="26462" t="9983" r="24176" b="8316"/>
            <a:stretch/>
          </p:blipFill>
          <p:spPr>
            <a:xfrm>
              <a:off x="492800" y="8227525"/>
              <a:ext cx="1025400" cy="1130100"/>
            </a:xfrm>
            <a:prstGeom prst="ellipse">
              <a:avLst/>
            </a:prstGeom>
            <a:noFill/>
            <a:ln>
              <a:noFill/>
            </a:ln>
          </p:spPr>
        </p:pic>
        <p:pic>
          <p:nvPicPr>
            <p:cNvPr id="749" name="Google Shape;749;p20"/>
            <p:cNvPicPr preferRelativeResize="0"/>
            <p:nvPr/>
          </p:nvPicPr>
          <p:blipFill rotWithShape="1">
            <a:blip r:embed="rId3">
              <a:alphaModFix/>
            </a:blip>
            <a:srcRect l="26462" t="9983" r="24176" b="8316"/>
            <a:stretch/>
          </p:blipFill>
          <p:spPr>
            <a:xfrm>
              <a:off x="492800" y="7027494"/>
              <a:ext cx="1025400" cy="1130100"/>
            </a:xfrm>
            <a:prstGeom prst="ellipse">
              <a:avLst/>
            </a:prstGeom>
            <a:noFill/>
            <a:ln>
              <a:noFill/>
            </a:ln>
          </p:spPr>
        </p:pic>
        <p:pic>
          <p:nvPicPr>
            <p:cNvPr id="750" name="Google Shape;750;p20"/>
            <p:cNvPicPr preferRelativeResize="0"/>
            <p:nvPr/>
          </p:nvPicPr>
          <p:blipFill rotWithShape="1">
            <a:blip r:embed="rId3">
              <a:alphaModFix/>
            </a:blip>
            <a:srcRect l="26462" t="9983" r="24176" b="8316"/>
            <a:stretch/>
          </p:blipFill>
          <p:spPr>
            <a:xfrm>
              <a:off x="492800" y="5827463"/>
              <a:ext cx="1025400" cy="1130100"/>
            </a:xfrm>
            <a:prstGeom prst="ellipse">
              <a:avLst/>
            </a:prstGeom>
            <a:noFill/>
            <a:ln>
              <a:noFill/>
            </a:ln>
          </p:spPr>
        </p:pic>
        <p:pic>
          <p:nvPicPr>
            <p:cNvPr id="751" name="Google Shape;751;p20"/>
            <p:cNvPicPr preferRelativeResize="0"/>
            <p:nvPr/>
          </p:nvPicPr>
          <p:blipFill rotWithShape="1">
            <a:blip r:embed="rId3">
              <a:alphaModFix/>
            </a:blip>
            <a:srcRect l="26462" t="9983" r="24176" b="8316"/>
            <a:stretch/>
          </p:blipFill>
          <p:spPr>
            <a:xfrm>
              <a:off x="492800" y="4627431"/>
              <a:ext cx="1025400" cy="1130100"/>
            </a:xfrm>
            <a:prstGeom prst="ellipse">
              <a:avLst/>
            </a:prstGeom>
            <a:noFill/>
            <a:ln>
              <a:noFill/>
            </a:ln>
          </p:spPr>
        </p:pic>
        <p:pic>
          <p:nvPicPr>
            <p:cNvPr id="752" name="Google Shape;752;p20"/>
            <p:cNvPicPr preferRelativeResize="0"/>
            <p:nvPr/>
          </p:nvPicPr>
          <p:blipFill rotWithShape="1">
            <a:blip r:embed="rId3">
              <a:alphaModFix/>
            </a:blip>
            <a:srcRect l="26462" t="9983" r="24176" b="8316"/>
            <a:stretch/>
          </p:blipFill>
          <p:spPr>
            <a:xfrm>
              <a:off x="492800" y="3427400"/>
              <a:ext cx="1025400" cy="1130100"/>
            </a:xfrm>
            <a:prstGeom prst="ellipse">
              <a:avLst/>
            </a:prstGeom>
            <a:noFill/>
            <a:ln>
              <a:noFill/>
            </a:ln>
          </p:spPr>
        </p:pic>
      </p:grpSp>
      <p:grpSp>
        <p:nvGrpSpPr>
          <p:cNvPr id="753" name="Google Shape;753;p20"/>
          <p:cNvGrpSpPr/>
          <p:nvPr/>
        </p:nvGrpSpPr>
        <p:grpSpPr>
          <a:xfrm>
            <a:off x="5110500" y="3427400"/>
            <a:ext cx="1025400" cy="5930225"/>
            <a:chOff x="492800" y="3427400"/>
            <a:chExt cx="1025400" cy="5930225"/>
          </a:xfrm>
        </p:grpSpPr>
        <p:pic>
          <p:nvPicPr>
            <p:cNvPr id="754" name="Google Shape;754;p20"/>
            <p:cNvPicPr preferRelativeResize="0"/>
            <p:nvPr/>
          </p:nvPicPr>
          <p:blipFill rotWithShape="1">
            <a:blip r:embed="rId3">
              <a:alphaModFix/>
            </a:blip>
            <a:srcRect l="26462" t="9983" r="24176" b="8316"/>
            <a:stretch/>
          </p:blipFill>
          <p:spPr>
            <a:xfrm>
              <a:off x="492800" y="8227525"/>
              <a:ext cx="1025400" cy="1130100"/>
            </a:xfrm>
            <a:prstGeom prst="ellipse">
              <a:avLst/>
            </a:prstGeom>
            <a:noFill/>
            <a:ln>
              <a:noFill/>
            </a:ln>
          </p:spPr>
        </p:pic>
        <p:pic>
          <p:nvPicPr>
            <p:cNvPr id="755" name="Google Shape;755;p20"/>
            <p:cNvPicPr preferRelativeResize="0"/>
            <p:nvPr/>
          </p:nvPicPr>
          <p:blipFill rotWithShape="1">
            <a:blip r:embed="rId3">
              <a:alphaModFix/>
            </a:blip>
            <a:srcRect l="26462" t="9983" r="24176" b="8316"/>
            <a:stretch/>
          </p:blipFill>
          <p:spPr>
            <a:xfrm>
              <a:off x="492800" y="7027494"/>
              <a:ext cx="1025400" cy="1130100"/>
            </a:xfrm>
            <a:prstGeom prst="ellipse">
              <a:avLst/>
            </a:prstGeom>
            <a:noFill/>
            <a:ln>
              <a:noFill/>
            </a:ln>
          </p:spPr>
        </p:pic>
        <p:pic>
          <p:nvPicPr>
            <p:cNvPr id="756" name="Google Shape;756;p20"/>
            <p:cNvPicPr preferRelativeResize="0"/>
            <p:nvPr/>
          </p:nvPicPr>
          <p:blipFill rotWithShape="1">
            <a:blip r:embed="rId3">
              <a:alphaModFix/>
            </a:blip>
            <a:srcRect l="26462" t="9983" r="24176" b="8316"/>
            <a:stretch/>
          </p:blipFill>
          <p:spPr>
            <a:xfrm>
              <a:off x="492800" y="5827463"/>
              <a:ext cx="1025400" cy="1130100"/>
            </a:xfrm>
            <a:prstGeom prst="ellipse">
              <a:avLst/>
            </a:prstGeom>
            <a:noFill/>
            <a:ln>
              <a:noFill/>
            </a:ln>
          </p:spPr>
        </p:pic>
        <p:pic>
          <p:nvPicPr>
            <p:cNvPr id="757" name="Google Shape;757;p20"/>
            <p:cNvPicPr preferRelativeResize="0"/>
            <p:nvPr/>
          </p:nvPicPr>
          <p:blipFill rotWithShape="1">
            <a:blip r:embed="rId3">
              <a:alphaModFix/>
            </a:blip>
            <a:srcRect l="26462" t="9983" r="24176" b="8316"/>
            <a:stretch/>
          </p:blipFill>
          <p:spPr>
            <a:xfrm>
              <a:off x="492800" y="4627431"/>
              <a:ext cx="1025400" cy="1130100"/>
            </a:xfrm>
            <a:prstGeom prst="ellipse">
              <a:avLst/>
            </a:prstGeom>
            <a:noFill/>
            <a:ln>
              <a:noFill/>
            </a:ln>
          </p:spPr>
        </p:pic>
        <p:pic>
          <p:nvPicPr>
            <p:cNvPr id="758" name="Google Shape;758;p20"/>
            <p:cNvPicPr preferRelativeResize="0"/>
            <p:nvPr/>
          </p:nvPicPr>
          <p:blipFill rotWithShape="1">
            <a:blip r:embed="rId3">
              <a:alphaModFix/>
            </a:blip>
            <a:srcRect l="26462" t="9983" r="24176" b="8316"/>
            <a:stretch/>
          </p:blipFill>
          <p:spPr>
            <a:xfrm>
              <a:off x="492800" y="3427400"/>
              <a:ext cx="1025400" cy="1130100"/>
            </a:xfrm>
            <a:prstGeom prst="ellipse">
              <a:avLst/>
            </a:prstGeom>
            <a:noFill/>
            <a:ln>
              <a:noFill/>
            </a:ln>
          </p:spPr>
        </p:pic>
      </p:grpSp>
      <p:grpSp>
        <p:nvGrpSpPr>
          <p:cNvPr id="759" name="Google Shape;759;p20"/>
          <p:cNvGrpSpPr/>
          <p:nvPr/>
        </p:nvGrpSpPr>
        <p:grpSpPr>
          <a:xfrm>
            <a:off x="3956075" y="3427400"/>
            <a:ext cx="1025400" cy="5930225"/>
            <a:chOff x="492800" y="3427400"/>
            <a:chExt cx="1025400" cy="5930225"/>
          </a:xfrm>
        </p:grpSpPr>
        <p:pic>
          <p:nvPicPr>
            <p:cNvPr id="760" name="Google Shape;760;p20"/>
            <p:cNvPicPr preferRelativeResize="0"/>
            <p:nvPr/>
          </p:nvPicPr>
          <p:blipFill rotWithShape="1">
            <a:blip r:embed="rId3">
              <a:alphaModFix/>
            </a:blip>
            <a:srcRect l="26462" t="9983" r="24176" b="8316"/>
            <a:stretch/>
          </p:blipFill>
          <p:spPr>
            <a:xfrm>
              <a:off x="492800" y="8227525"/>
              <a:ext cx="1025400" cy="1130100"/>
            </a:xfrm>
            <a:prstGeom prst="ellipse">
              <a:avLst/>
            </a:prstGeom>
            <a:noFill/>
            <a:ln>
              <a:noFill/>
            </a:ln>
          </p:spPr>
        </p:pic>
        <p:pic>
          <p:nvPicPr>
            <p:cNvPr id="761" name="Google Shape;761;p20"/>
            <p:cNvPicPr preferRelativeResize="0"/>
            <p:nvPr/>
          </p:nvPicPr>
          <p:blipFill rotWithShape="1">
            <a:blip r:embed="rId3">
              <a:alphaModFix/>
            </a:blip>
            <a:srcRect l="26462" t="9983" r="24176" b="8316"/>
            <a:stretch/>
          </p:blipFill>
          <p:spPr>
            <a:xfrm>
              <a:off x="492800" y="7027494"/>
              <a:ext cx="1025400" cy="1130100"/>
            </a:xfrm>
            <a:prstGeom prst="ellipse">
              <a:avLst/>
            </a:prstGeom>
            <a:noFill/>
            <a:ln>
              <a:noFill/>
            </a:ln>
          </p:spPr>
        </p:pic>
        <p:pic>
          <p:nvPicPr>
            <p:cNvPr id="762" name="Google Shape;762;p20"/>
            <p:cNvPicPr preferRelativeResize="0"/>
            <p:nvPr/>
          </p:nvPicPr>
          <p:blipFill rotWithShape="1">
            <a:blip r:embed="rId3">
              <a:alphaModFix/>
            </a:blip>
            <a:srcRect l="26462" t="9983" r="24176" b="8316"/>
            <a:stretch/>
          </p:blipFill>
          <p:spPr>
            <a:xfrm>
              <a:off x="492800" y="5827463"/>
              <a:ext cx="1025400" cy="1130100"/>
            </a:xfrm>
            <a:prstGeom prst="ellipse">
              <a:avLst/>
            </a:prstGeom>
            <a:noFill/>
            <a:ln>
              <a:noFill/>
            </a:ln>
          </p:spPr>
        </p:pic>
        <p:pic>
          <p:nvPicPr>
            <p:cNvPr id="763" name="Google Shape;763;p20"/>
            <p:cNvPicPr preferRelativeResize="0"/>
            <p:nvPr/>
          </p:nvPicPr>
          <p:blipFill rotWithShape="1">
            <a:blip r:embed="rId3">
              <a:alphaModFix/>
            </a:blip>
            <a:srcRect l="26462" t="9983" r="24176" b="8316"/>
            <a:stretch/>
          </p:blipFill>
          <p:spPr>
            <a:xfrm>
              <a:off x="492800" y="4627431"/>
              <a:ext cx="1025400" cy="1130100"/>
            </a:xfrm>
            <a:prstGeom prst="ellipse">
              <a:avLst/>
            </a:prstGeom>
            <a:noFill/>
            <a:ln>
              <a:noFill/>
            </a:ln>
          </p:spPr>
        </p:pic>
        <p:pic>
          <p:nvPicPr>
            <p:cNvPr id="764" name="Google Shape;764;p20"/>
            <p:cNvPicPr preferRelativeResize="0"/>
            <p:nvPr/>
          </p:nvPicPr>
          <p:blipFill rotWithShape="1">
            <a:blip r:embed="rId3">
              <a:alphaModFix/>
            </a:blip>
            <a:srcRect l="26462" t="9983" r="24176" b="8316"/>
            <a:stretch/>
          </p:blipFill>
          <p:spPr>
            <a:xfrm>
              <a:off x="492800" y="3427400"/>
              <a:ext cx="1025400" cy="1130100"/>
            </a:xfrm>
            <a:prstGeom prst="ellipse">
              <a:avLst/>
            </a:prstGeom>
            <a:noFill/>
            <a:ln>
              <a:noFill/>
            </a:ln>
          </p:spPr>
        </p:pic>
      </p:grpSp>
      <p:grpSp>
        <p:nvGrpSpPr>
          <p:cNvPr id="765" name="Google Shape;765;p20"/>
          <p:cNvGrpSpPr/>
          <p:nvPr/>
        </p:nvGrpSpPr>
        <p:grpSpPr>
          <a:xfrm>
            <a:off x="2801650" y="3427400"/>
            <a:ext cx="1025400" cy="5930225"/>
            <a:chOff x="492800" y="3427400"/>
            <a:chExt cx="1025400" cy="5930225"/>
          </a:xfrm>
        </p:grpSpPr>
        <p:pic>
          <p:nvPicPr>
            <p:cNvPr id="766" name="Google Shape;766;p20"/>
            <p:cNvPicPr preferRelativeResize="0"/>
            <p:nvPr/>
          </p:nvPicPr>
          <p:blipFill rotWithShape="1">
            <a:blip r:embed="rId3">
              <a:alphaModFix/>
            </a:blip>
            <a:srcRect l="26462" t="9983" r="24176" b="8316"/>
            <a:stretch/>
          </p:blipFill>
          <p:spPr>
            <a:xfrm>
              <a:off x="492800" y="8227525"/>
              <a:ext cx="1025400" cy="1130100"/>
            </a:xfrm>
            <a:prstGeom prst="ellipse">
              <a:avLst/>
            </a:prstGeom>
            <a:noFill/>
            <a:ln>
              <a:noFill/>
            </a:ln>
          </p:spPr>
        </p:pic>
        <p:pic>
          <p:nvPicPr>
            <p:cNvPr id="767" name="Google Shape;767;p20"/>
            <p:cNvPicPr preferRelativeResize="0"/>
            <p:nvPr/>
          </p:nvPicPr>
          <p:blipFill rotWithShape="1">
            <a:blip r:embed="rId3">
              <a:alphaModFix/>
            </a:blip>
            <a:srcRect l="26462" t="9983" r="24176" b="8316"/>
            <a:stretch/>
          </p:blipFill>
          <p:spPr>
            <a:xfrm>
              <a:off x="492800" y="7027494"/>
              <a:ext cx="1025400" cy="1130100"/>
            </a:xfrm>
            <a:prstGeom prst="ellipse">
              <a:avLst/>
            </a:prstGeom>
            <a:noFill/>
            <a:ln>
              <a:noFill/>
            </a:ln>
          </p:spPr>
        </p:pic>
        <p:pic>
          <p:nvPicPr>
            <p:cNvPr id="768" name="Google Shape;768;p20"/>
            <p:cNvPicPr preferRelativeResize="0"/>
            <p:nvPr/>
          </p:nvPicPr>
          <p:blipFill rotWithShape="1">
            <a:blip r:embed="rId3">
              <a:alphaModFix/>
            </a:blip>
            <a:srcRect l="26462" t="9983" r="24176" b="8316"/>
            <a:stretch/>
          </p:blipFill>
          <p:spPr>
            <a:xfrm>
              <a:off x="492800" y="5827463"/>
              <a:ext cx="1025400" cy="1130100"/>
            </a:xfrm>
            <a:prstGeom prst="ellipse">
              <a:avLst/>
            </a:prstGeom>
            <a:noFill/>
            <a:ln>
              <a:noFill/>
            </a:ln>
          </p:spPr>
        </p:pic>
        <p:pic>
          <p:nvPicPr>
            <p:cNvPr id="769" name="Google Shape;769;p20"/>
            <p:cNvPicPr preferRelativeResize="0"/>
            <p:nvPr/>
          </p:nvPicPr>
          <p:blipFill rotWithShape="1">
            <a:blip r:embed="rId3">
              <a:alphaModFix/>
            </a:blip>
            <a:srcRect l="26462" t="9983" r="24176" b="8316"/>
            <a:stretch/>
          </p:blipFill>
          <p:spPr>
            <a:xfrm>
              <a:off x="492800" y="4627431"/>
              <a:ext cx="1025400" cy="1130100"/>
            </a:xfrm>
            <a:prstGeom prst="ellipse">
              <a:avLst/>
            </a:prstGeom>
            <a:noFill/>
            <a:ln>
              <a:noFill/>
            </a:ln>
          </p:spPr>
        </p:pic>
        <p:pic>
          <p:nvPicPr>
            <p:cNvPr id="770" name="Google Shape;770;p20"/>
            <p:cNvPicPr preferRelativeResize="0"/>
            <p:nvPr/>
          </p:nvPicPr>
          <p:blipFill rotWithShape="1">
            <a:blip r:embed="rId3">
              <a:alphaModFix/>
            </a:blip>
            <a:srcRect l="26462" t="9983" r="24176" b="8316"/>
            <a:stretch/>
          </p:blipFill>
          <p:spPr>
            <a:xfrm>
              <a:off x="492800" y="3427400"/>
              <a:ext cx="1025400" cy="1130100"/>
            </a:xfrm>
            <a:prstGeom prst="ellipse">
              <a:avLst/>
            </a:prstGeom>
            <a:noFill/>
            <a:ln>
              <a:noFill/>
            </a:ln>
          </p:spPr>
        </p:pic>
      </p:grpSp>
      <p:grpSp>
        <p:nvGrpSpPr>
          <p:cNvPr id="771" name="Google Shape;771;p20"/>
          <p:cNvGrpSpPr/>
          <p:nvPr/>
        </p:nvGrpSpPr>
        <p:grpSpPr>
          <a:xfrm>
            <a:off x="1647225" y="3427400"/>
            <a:ext cx="1025400" cy="5930225"/>
            <a:chOff x="492800" y="3427400"/>
            <a:chExt cx="1025400" cy="5930225"/>
          </a:xfrm>
        </p:grpSpPr>
        <p:pic>
          <p:nvPicPr>
            <p:cNvPr id="772" name="Google Shape;772;p20"/>
            <p:cNvPicPr preferRelativeResize="0"/>
            <p:nvPr/>
          </p:nvPicPr>
          <p:blipFill rotWithShape="1">
            <a:blip r:embed="rId3">
              <a:alphaModFix/>
            </a:blip>
            <a:srcRect l="26462" t="9983" r="24176" b="8316"/>
            <a:stretch/>
          </p:blipFill>
          <p:spPr>
            <a:xfrm>
              <a:off x="492800" y="8227525"/>
              <a:ext cx="1025400" cy="1130100"/>
            </a:xfrm>
            <a:prstGeom prst="ellipse">
              <a:avLst/>
            </a:prstGeom>
            <a:noFill/>
            <a:ln>
              <a:noFill/>
            </a:ln>
          </p:spPr>
        </p:pic>
        <p:pic>
          <p:nvPicPr>
            <p:cNvPr id="773" name="Google Shape;773;p20"/>
            <p:cNvPicPr preferRelativeResize="0"/>
            <p:nvPr/>
          </p:nvPicPr>
          <p:blipFill rotWithShape="1">
            <a:blip r:embed="rId3">
              <a:alphaModFix/>
            </a:blip>
            <a:srcRect l="26462" t="9983" r="24176" b="8316"/>
            <a:stretch/>
          </p:blipFill>
          <p:spPr>
            <a:xfrm>
              <a:off x="492800" y="7027494"/>
              <a:ext cx="1025400" cy="1130100"/>
            </a:xfrm>
            <a:prstGeom prst="ellipse">
              <a:avLst/>
            </a:prstGeom>
            <a:noFill/>
            <a:ln>
              <a:noFill/>
            </a:ln>
          </p:spPr>
        </p:pic>
        <p:pic>
          <p:nvPicPr>
            <p:cNvPr id="774" name="Google Shape;774;p20"/>
            <p:cNvPicPr preferRelativeResize="0"/>
            <p:nvPr/>
          </p:nvPicPr>
          <p:blipFill rotWithShape="1">
            <a:blip r:embed="rId3">
              <a:alphaModFix/>
            </a:blip>
            <a:srcRect l="26462" t="9983" r="24176" b="8316"/>
            <a:stretch/>
          </p:blipFill>
          <p:spPr>
            <a:xfrm>
              <a:off x="492800" y="5827463"/>
              <a:ext cx="1025400" cy="1130100"/>
            </a:xfrm>
            <a:prstGeom prst="ellipse">
              <a:avLst/>
            </a:prstGeom>
            <a:noFill/>
            <a:ln>
              <a:noFill/>
            </a:ln>
          </p:spPr>
        </p:pic>
        <p:pic>
          <p:nvPicPr>
            <p:cNvPr id="775" name="Google Shape;775;p20"/>
            <p:cNvPicPr preferRelativeResize="0"/>
            <p:nvPr/>
          </p:nvPicPr>
          <p:blipFill rotWithShape="1">
            <a:blip r:embed="rId3">
              <a:alphaModFix/>
            </a:blip>
            <a:srcRect l="26462" t="9983" r="24176" b="8316"/>
            <a:stretch/>
          </p:blipFill>
          <p:spPr>
            <a:xfrm>
              <a:off x="492800" y="4627431"/>
              <a:ext cx="1025400" cy="1130100"/>
            </a:xfrm>
            <a:prstGeom prst="ellipse">
              <a:avLst/>
            </a:prstGeom>
            <a:noFill/>
            <a:ln>
              <a:noFill/>
            </a:ln>
          </p:spPr>
        </p:pic>
        <p:pic>
          <p:nvPicPr>
            <p:cNvPr id="776" name="Google Shape;776;p20"/>
            <p:cNvPicPr preferRelativeResize="0"/>
            <p:nvPr/>
          </p:nvPicPr>
          <p:blipFill rotWithShape="1">
            <a:blip r:embed="rId3">
              <a:alphaModFix/>
            </a:blip>
            <a:srcRect l="26462" t="9983" r="24176" b="8316"/>
            <a:stretch/>
          </p:blipFill>
          <p:spPr>
            <a:xfrm>
              <a:off x="492800" y="3427400"/>
              <a:ext cx="1025400" cy="1130100"/>
            </a:xfrm>
            <a:prstGeom prst="ellipse">
              <a:avLst/>
            </a:prstGeom>
            <a:noFill/>
            <a:ln>
              <a:noFill/>
            </a:ln>
          </p:spPr>
        </p:pic>
      </p:grpSp>
      <p:sp>
        <p:nvSpPr>
          <p:cNvPr id="777" name="Google Shape;777;p20"/>
          <p:cNvSpPr/>
          <p:nvPr/>
        </p:nvSpPr>
        <p:spPr>
          <a:xfrm>
            <a:off x="0" y="528094"/>
            <a:ext cx="7752969" cy="808466"/>
          </a:xfrm>
          <a:custGeom>
            <a:avLst/>
            <a:gdLst/>
            <a:ahLst/>
            <a:cxnLst/>
            <a:rect l="l" t="t" r="r" b="b"/>
            <a:pathLst>
              <a:path w="7772400" h="1273175" extrusionOk="0">
                <a:moveTo>
                  <a:pt x="0" y="1273048"/>
                </a:moveTo>
                <a:lnTo>
                  <a:pt x="7772400" y="1273048"/>
                </a:lnTo>
                <a:lnTo>
                  <a:pt x="7772400" y="0"/>
                </a:lnTo>
                <a:lnTo>
                  <a:pt x="0" y="0"/>
                </a:lnTo>
                <a:lnTo>
                  <a:pt x="0" y="1273048"/>
                </a:lnTo>
                <a:close/>
              </a:path>
            </a:pathLst>
          </a:custGeom>
          <a:solidFill>
            <a:srgbClr val="B6D7A8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78" name="Google Shape;778;p20"/>
          <p:cNvSpPr/>
          <p:nvPr/>
        </p:nvSpPr>
        <p:spPr>
          <a:xfrm>
            <a:off x="2638960" y="313875"/>
            <a:ext cx="2494500" cy="1256400"/>
          </a:xfrm>
          <a:prstGeom prst="roundRect">
            <a:avLst>
              <a:gd name="adj" fmla="val 16667"/>
            </a:avLst>
          </a:prstGeom>
          <a:solidFill>
            <a:srgbClr val="B6D7A8"/>
          </a:solidFill>
          <a:ln w="9525" cap="flat" cmpd="sng">
            <a:solidFill>
              <a:srgbClr val="000000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9" name="Google Shape;779;p20"/>
          <p:cNvSpPr/>
          <p:nvPr/>
        </p:nvSpPr>
        <p:spPr>
          <a:xfrm>
            <a:off x="2849561" y="420482"/>
            <a:ext cx="2073300" cy="1023600"/>
          </a:xfrm>
          <a:prstGeom prst="roundRect">
            <a:avLst>
              <a:gd name="adj" fmla="val 16667"/>
            </a:avLst>
          </a:prstGeom>
          <a:solidFill>
            <a:srgbClr val="99999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0" name="Google Shape;780;p20"/>
          <p:cNvSpPr/>
          <p:nvPr/>
        </p:nvSpPr>
        <p:spPr>
          <a:xfrm>
            <a:off x="0" y="773113"/>
            <a:ext cx="7772400" cy="3381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CCCC1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" sz="2400" dirty="0">
                <a:solidFill>
                  <a:srgbClr val="666666"/>
                </a:solidFill>
                <a:latin typeface="Comfortaa"/>
                <a:ea typeface="Comfortaa"/>
                <a:cs typeface="Comfortaa"/>
                <a:sym typeface="Comfortaa"/>
              </a:rPr>
              <a:t>WORK OUT</a:t>
            </a:r>
            <a:endParaRPr sz="2400" b="0" i="0" u="none" strike="noStrike" cap="none" dirty="0">
              <a:solidFill>
                <a:srgbClr val="666666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781" name="Google Shape;781;p20"/>
          <p:cNvSpPr/>
          <p:nvPr/>
        </p:nvSpPr>
        <p:spPr>
          <a:xfrm>
            <a:off x="560275" y="1650864"/>
            <a:ext cx="6632400" cy="14622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FFFFFF"/>
                </a:solidFill>
              </a:rPr>
              <a:t>cOLOR</a:t>
            </a:r>
            <a:endParaRPr sz="12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3" name="Google Shape;733;p19"/>
          <p:cNvSpPr/>
          <p:nvPr/>
        </p:nvSpPr>
        <p:spPr>
          <a:xfrm>
            <a:off x="0" y="528094"/>
            <a:ext cx="7752969" cy="808466"/>
          </a:xfrm>
          <a:custGeom>
            <a:avLst/>
            <a:gdLst/>
            <a:ahLst/>
            <a:cxnLst/>
            <a:rect l="l" t="t" r="r" b="b"/>
            <a:pathLst>
              <a:path w="7772400" h="1273175" extrusionOk="0">
                <a:moveTo>
                  <a:pt x="0" y="1273048"/>
                </a:moveTo>
                <a:lnTo>
                  <a:pt x="7772400" y="1273048"/>
                </a:lnTo>
                <a:lnTo>
                  <a:pt x="7772400" y="0"/>
                </a:lnTo>
                <a:lnTo>
                  <a:pt x="0" y="0"/>
                </a:lnTo>
                <a:lnTo>
                  <a:pt x="0" y="1273048"/>
                </a:lnTo>
                <a:close/>
              </a:path>
            </a:pathLst>
          </a:custGeom>
          <a:solidFill>
            <a:srgbClr val="B6D7A8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4" name="Google Shape;734;p19"/>
          <p:cNvSpPr/>
          <p:nvPr/>
        </p:nvSpPr>
        <p:spPr>
          <a:xfrm>
            <a:off x="2638960" y="313875"/>
            <a:ext cx="2494500" cy="1256400"/>
          </a:xfrm>
          <a:prstGeom prst="roundRect">
            <a:avLst>
              <a:gd name="adj" fmla="val 16667"/>
            </a:avLst>
          </a:prstGeom>
          <a:solidFill>
            <a:srgbClr val="B6D7A8"/>
          </a:solidFill>
          <a:ln w="9525" cap="flat" cmpd="sng">
            <a:solidFill>
              <a:srgbClr val="000000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5" name="Google Shape;735;p19"/>
          <p:cNvSpPr/>
          <p:nvPr/>
        </p:nvSpPr>
        <p:spPr>
          <a:xfrm>
            <a:off x="2849561" y="420482"/>
            <a:ext cx="2073300" cy="1023600"/>
          </a:xfrm>
          <a:prstGeom prst="roundRect">
            <a:avLst>
              <a:gd name="adj" fmla="val 16667"/>
            </a:avLst>
          </a:prstGeom>
          <a:solidFill>
            <a:srgbClr val="99999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6" name="Google Shape;736;p19"/>
          <p:cNvSpPr/>
          <p:nvPr/>
        </p:nvSpPr>
        <p:spPr>
          <a:xfrm>
            <a:off x="0" y="773113"/>
            <a:ext cx="7772400" cy="3381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CCCC1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2400" dirty="0">
                <a:solidFill>
                  <a:srgbClr val="666666"/>
                </a:solidFill>
                <a:latin typeface="Comfortaa"/>
                <a:ea typeface="Comfortaa"/>
                <a:cs typeface="Comfortaa"/>
                <a:sym typeface="Comfortaa"/>
              </a:rPr>
              <a:t>DAILY</a:t>
            </a:r>
            <a:r>
              <a:rPr lang="en" sz="2400" dirty="0">
                <a:solidFill>
                  <a:srgbClr val="666666"/>
                </a:solidFill>
                <a:latin typeface="Comfortaa"/>
                <a:ea typeface="Comfortaa"/>
                <a:cs typeface="Comfortaa"/>
                <a:sym typeface="Comfortaa"/>
              </a:rPr>
              <a:t> LOG – </a:t>
            </a:r>
            <a:r>
              <a:rPr lang="en-US" sz="2400" dirty="0">
                <a:solidFill>
                  <a:srgbClr val="666666"/>
                </a:solidFill>
                <a:latin typeface="Comfortaa"/>
                <a:ea typeface="Comfortaa"/>
                <a:cs typeface="Comfortaa"/>
                <a:sym typeface="Comfortaa"/>
              </a:rPr>
              <a:t>Day 1</a:t>
            </a:r>
            <a:endParaRPr sz="2400" b="0" i="0" u="none" strike="noStrike" cap="none" dirty="0">
              <a:solidFill>
                <a:srgbClr val="666666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5BCAB95E-5734-4C8A-926B-0B83B5D73DF8}"/>
              </a:ext>
            </a:extLst>
          </p:cNvPr>
          <p:cNvSpPr/>
          <p:nvPr/>
        </p:nvSpPr>
        <p:spPr>
          <a:xfrm>
            <a:off x="382138" y="1869742"/>
            <a:ext cx="3504062" cy="1897039"/>
          </a:xfrm>
          <a:prstGeom prst="round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43A73E29-2D22-40D3-AF0F-F8579AEF1B1B}"/>
              </a:ext>
            </a:extLst>
          </p:cNvPr>
          <p:cNvSpPr/>
          <p:nvPr/>
        </p:nvSpPr>
        <p:spPr>
          <a:xfrm>
            <a:off x="4038601" y="1887824"/>
            <a:ext cx="3504062" cy="1897039"/>
          </a:xfrm>
          <a:prstGeom prst="round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81ED710-1429-4527-A835-5AF2088F6364}"/>
              </a:ext>
            </a:extLst>
          </p:cNvPr>
          <p:cNvSpPr txBox="1"/>
          <p:nvPr/>
        </p:nvSpPr>
        <p:spPr>
          <a:xfrm>
            <a:off x="382133" y="2006221"/>
            <a:ext cx="35040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Fasting Times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CBBAEC0-FE40-4BBF-A485-7231C8C5EBCF}"/>
              </a:ext>
            </a:extLst>
          </p:cNvPr>
          <p:cNvSpPr txBox="1"/>
          <p:nvPr/>
        </p:nvSpPr>
        <p:spPr>
          <a:xfrm>
            <a:off x="4203509" y="2006221"/>
            <a:ext cx="33391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Eating Window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068B50F-7745-443C-A938-4D407D9DA069}"/>
              </a:ext>
            </a:extLst>
          </p:cNvPr>
          <p:cNvSpPr txBox="1"/>
          <p:nvPr/>
        </p:nvSpPr>
        <p:spPr>
          <a:xfrm>
            <a:off x="504967" y="2593075"/>
            <a:ext cx="10781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/>
              <a:t>Start: 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6B315F9-D2E1-435C-B3EA-CB51591B6DF3}"/>
              </a:ext>
            </a:extLst>
          </p:cNvPr>
          <p:cNvSpPr txBox="1"/>
          <p:nvPr/>
        </p:nvSpPr>
        <p:spPr>
          <a:xfrm>
            <a:off x="4203509" y="2560809"/>
            <a:ext cx="10781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/>
              <a:t>Start: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A633419-347D-4F3D-82FA-B8497FD92544}"/>
              </a:ext>
            </a:extLst>
          </p:cNvPr>
          <p:cNvSpPr txBox="1"/>
          <p:nvPr/>
        </p:nvSpPr>
        <p:spPr>
          <a:xfrm>
            <a:off x="504967" y="3112073"/>
            <a:ext cx="10781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/>
              <a:t>Stop: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CCE0BD3-6E9E-43FC-8D34-5418FBF06396}"/>
              </a:ext>
            </a:extLst>
          </p:cNvPr>
          <p:cNvSpPr txBox="1"/>
          <p:nvPr/>
        </p:nvSpPr>
        <p:spPr>
          <a:xfrm>
            <a:off x="4203509" y="3112073"/>
            <a:ext cx="10781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/>
              <a:t>Stop:</a:t>
            </a: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7FD1102E-20A1-4EDC-8CFD-6B3BD550C78C}"/>
              </a:ext>
            </a:extLst>
          </p:cNvPr>
          <p:cNvSpPr/>
          <p:nvPr/>
        </p:nvSpPr>
        <p:spPr>
          <a:xfrm>
            <a:off x="382133" y="4236159"/>
            <a:ext cx="3504064" cy="5294147"/>
          </a:xfrm>
          <a:prstGeom prst="round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CCD85C3-6C82-4C99-98FD-A9A65C438748}"/>
              </a:ext>
            </a:extLst>
          </p:cNvPr>
          <p:cNvSpPr txBox="1"/>
          <p:nvPr/>
        </p:nvSpPr>
        <p:spPr>
          <a:xfrm>
            <a:off x="399192" y="4440308"/>
            <a:ext cx="35040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Daily Eating Log</a:t>
            </a: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69B8B7A7-5C00-4265-9E12-622CB8820020}"/>
              </a:ext>
            </a:extLst>
          </p:cNvPr>
          <p:cNvSpPr/>
          <p:nvPr/>
        </p:nvSpPr>
        <p:spPr>
          <a:xfrm>
            <a:off x="4038601" y="4236159"/>
            <a:ext cx="3504064" cy="5294147"/>
          </a:xfrm>
          <a:prstGeom prst="round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09E24D4-B296-459D-A4DA-65F92007717F}"/>
              </a:ext>
            </a:extLst>
          </p:cNvPr>
          <p:cNvSpPr txBox="1"/>
          <p:nvPr/>
        </p:nvSpPr>
        <p:spPr>
          <a:xfrm>
            <a:off x="4055660" y="4440308"/>
            <a:ext cx="35040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How I Feel Today</a:t>
            </a:r>
          </a:p>
        </p:txBody>
      </p:sp>
    </p:spTree>
    <p:extLst>
      <p:ext uri="{BB962C8B-B14F-4D97-AF65-F5344CB8AC3E}">
        <p14:creationId xmlns:p14="http://schemas.microsoft.com/office/powerpoint/2010/main" val="3311945850"/>
      </p:ext>
    </p:extLst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597</Words>
  <Application>Microsoft Office PowerPoint</Application>
  <PresentationFormat>Custom</PresentationFormat>
  <Paragraphs>258</Paragraphs>
  <Slides>36</Slides>
  <Notes>36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42" baseType="lpstr">
      <vt:lpstr>Architects Daughter</vt:lpstr>
      <vt:lpstr>Arial</vt:lpstr>
      <vt:lpstr>Calibri</vt:lpstr>
      <vt:lpstr>Comfortaa</vt:lpstr>
      <vt:lpstr>Rochester</vt:lpstr>
      <vt:lpstr>Simple Light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Jenn Anne</cp:lastModifiedBy>
  <cp:revision>1</cp:revision>
  <dcterms:modified xsi:type="dcterms:W3CDTF">2020-05-27T03:12:05Z</dcterms:modified>
</cp:coreProperties>
</file>