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7772400" cx="10058400"/>
  <p:notesSz cx="6858000" cy="9144000"/>
  <p:embeddedFontLst>
    <p:embeddedFont>
      <p:font typeface="Comfortaa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448" orient="horz"/>
        <p:guide pos="31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Comfortaa-regular.fntdata"/><Relationship Id="rId8" Type="http://schemas.openxmlformats.org/officeDocument/2006/relationships/font" Target="fonts/Comfortaa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42879" y="1125136"/>
            <a:ext cx="9372600" cy="31017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42870" y="4282678"/>
            <a:ext cx="9372600" cy="11976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42870" y="1671478"/>
            <a:ext cx="9372600" cy="29670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42870" y="4763362"/>
            <a:ext cx="9372600" cy="19656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Autofit/>
          </a:bodyPr>
          <a:lstStyle>
            <a:lvl1pPr indent="-368300" lvl="0" marL="457200" algn="ctr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 algn="ctr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 algn="ctr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 algn="ctr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 algn="ctr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 algn="ctr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 algn="ctr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 algn="ctr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 algn="ctr">
              <a:spcBef>
                <a:spcPts val="2000"/>
              </a:spcBef>
              <a:spcAft>
                <a:spcPts val="200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42870" y="1741518"/>
            <a:ext cx="93726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>
              <a:spcBef>
                <a:spcPts val="2000"/>
              </a:spcBef>
              <a:spcAft>
                <a:spcPts val="200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42870" y="1741518"/>
            <a:ext cx="43998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23850" lvl="1" marL="9144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2000"/>
              </a:spcBef>
              <a:spcAft>
                <a:spcPts val="200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315640" y="1741518"/>
            <a:ext cx="43998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23850" lvl="1" marL="9144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2000"/>
              </a:spcBef>
              <a:spcAft>
                <a:spcPts val="200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42870" y="839573"/>
            <a:ext cx="3088800" cy="11418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42870" y="2099840"/>
            <a:ext cx="3088800" cy="4804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indent="-323850" lvl="1" marL="9144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200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200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2000"/>
              </a:spcBef>
              <a:spcAft>
                <a:spcPts val="200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39275" y="680227"/>
            <a:ext cx="7004700" cy="61818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029200" y="-189"/>
            <a:ext cx="5029200" cy="7772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3100" lIns="113100" spcFirstLastPara="1" rIns="113100" wrap="square" tIns="113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92050" y="1863464"/>
            <a:ext cx="4449600" cy="22398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92050" y="4235758"/>
            <a:ext cx="4449600" cy="18663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433450" y="1094158"/>
            <a:ext cx="4220700" cy="55836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>
              <a:spcBef>
                <a:spcPts val="200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>
              <a:spcBef>
                <a:spcPts val="200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>
              <a:spcBef>
                <a:spcPts val="200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>
              <a:spcBef>
                <a:spcPts val="2000"/>
              </a:spcBef>
              <a:spcAft>
                <a:spcPts val="200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42870" y="6392869"/>
            <a:ext cx="6598800" cy="9144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100" lIns="113100" spcFirstLastPara="1" rIns="113100" wrap="square" tIns="1131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42870" y="1741518"/>
            <a:ext cx="9372600" cy="51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100" lIns="113100" spcFirstLastPara="1" rIns="113100" wrap="square" tIns="113100">
            <a:noAutofit/>
          </a:bodyPr>
          <a:lstStyle>
            <a:lvl1pPr indent="-3683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  <a:defRPr sz="2200">
                <a:solidFill>
                  <a:schemeClr val="dk2"/>
                </a:solidFill>
              </a:defRPr>
            </a:lvl1pPr>
            <a:lvl2pPr indent="-336550" lvl="1" marL="9144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2pPr>
            <a:lvl3pPr indent="-336550" lvl="2" marL="13716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3pPr>
            <a:lvl4pPr indent="-336550" lvl="3" marL="18288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4pPr>
            <a:lvl5pPr indent="-336550" lvl="4" marL="22860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5pPr>
            <a:lvl6pPr indent="-336550" lvl="5" marL="27432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6pPr>
            <a:lvl7pPr indent="-336550" lvl="6" marL="32004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7pPr>
            <a:lvl8pPr indent="-336550" lvl="7" marL="3657600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8pPr>
            <a:lvl9pPr indent="-336550" lvl="8" marL="4114800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100" lIns="113100" spcFirstLastPara="1" rIns="113100" wrap="square" tIns="113100">
            <a:noAutofit/>
          </a:bodyPr>
          <a:lstStyle>
            <a:lvl1pPr lvl="0" algn="r">
              <a:buNone/>
              <a:defRPr sz="1200">
                <a:solidFill>
                  <a:schemeClr val="dk2"/>
                </a:solidFill>
              </a:defRPr>
            </a:lvl1pPr>
            <a:lvl2pPr lvl="1" algn="r">
              <a:buNone/>
              <a:defRPr sz="1200">
                <a:solidFill>
                  <a:schemeClr val="dk2"/>
                </a:solidFill>
              </a:defRPr>
            </a:lvl2pPr>
            <a:lvl3pPr lvl="2" algn="r">
              <a:buNone/>
              <a:defRPr sz="1200">
                <a:solidFill>
                  <a:schemeClr val="dk2"/>
                </a:solidFill>
              </a:defRPr>
            </a:lvl3pPr>
            <a:lvl4pPr lvl="3" algn="r">
              <a:buNone/>
              <a:defRPr sz="1200">
                <a:solidFill>
                  <a:schemeClr val="dk2"/>
                </a:solidFill>
              </a:defRPr>
            </a:lvl4pPr>
            <a:lvl5pPr lvl="4" algn="r">
              <a:buNone/>
              <a:defRPr sz="1200">
                <a:solidFill>
                  <a:schemeClr val="dk2"/>
                </a:solidFill>
              </a:defRPr>
            </a:lvl5pPr>
            <a:lvl6pPr lvl="5" algn="r">
              <a:buNone/>
              <a:defRPr sz="1200">
                <a:solidFill>
                  <a:schemeClr val="dk2"/>
                </a:solidFill>
              </a:defRPr>
            </a:lvl6pPr>
            <a:lvl7pPr lvl="6" algn="r">
              <a:buNone/>
              <a:defRPr sz="1200">
                <a:solidFill>
                  <a:schemeClr val="dk2"/>
                </a:solidFill>
              </a:defRPr>
            </a:lvl7pPr>
            <a:lvl8pPr lvl="7" algn="r">
              <a:buNone/>
              <a:defRPr sz="1200">
                <a:solidFill>
                  <a:schemeClr val="dk2"/>
                </a:solidFill>
              </a:defRPr>
            </a:lvl8pPr>
            <a:lvl9pPr lvl="8" algn="r">
              <a:buNone/>
              <a:defRPr sz="12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oogle Shape;54;p13"/>
          <p:cNvGrpSpPr/>
          <p:nvPr/>
        </p:nvGrpSpPr>
        <p:grpSpPr>
          <a:xfrm>
            <a:off x="792275" y="1042375"/>
            <a:ext cx="8830850" cy="6447255"/>
            <a:chOff x="792275" y="1042375"/>
            <a:chExt cx="8830850" cy="6447255"/>
          </a:xfrm>
        </p:grpSpPr>
        <p:sp>
          <p:nvSpPr>
            <p:cNvPr id="55" name="Google Shape;55;p13"/>
            <p:cNvSpPr/>
            <p:nvPr/>
          </p:nvSpPr>
          <p:spPr>
            <a:xfrm>
              <a:off x="842425" y="1236475"/>
              <a:ext cx="7356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12am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" name="Google Shape;56;p13"/>
            <p:cNvSpPr/>
            <p:nvPr/>
          </p:nvSpPr>
          <p:spPr>
            <a:xfrm>
              <a:off x="792275" y="1499914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1 am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" name="Google Shape;57;p13"/>
            <p:cNvSpPr/>
            <p:nvPr/>
          </p:nvSpPr>
          <p:spPr>
            <a:xfrm>
              <a:off x="792275" y="1763351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2 am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8" name="Google Shape;58;p13"/>
            <p:cNvSpPr/>
            <p:nvPr/>
          </p:nvSpPr>
          <p:spPr>
            <a:xfrm>
              <a:off x="792275" y="2026790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3 am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9" name="Google Shape;59;p13"/>
            <p:cNvSpPr/>
            <p:nvPr/>
          </p:nvSpPr>
          <p:spPr>
            <a:xfrm>
              <a:off x="792275" y="2290229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4 am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0" name="Google Shape;60;p13"/>
            <p:cNvSpPr/>
            <p:nvPr/>
          </p:nvSpPr>
          <p:spPr>
            <a:xfrm>
              <a:off x="792275" y="2553667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5 am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1" name="Google Shape;61;p13"/>
            <p:cNvSpPr/>
            <p:nvPr/>
          </p:nvSpPr>
          <p:spPr>
            <a:xfrm>
              <a:off x="792275" y="2817098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6 am</a:t>
              </a: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 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2" name="Google Shape;62;p13"/>
            <p:cNvSpPr/>
            <p:nvPr/>
          </p:nvSpPr>
          <p:spPr>
            <a:xfrm>
              <a:off x="792275" y="3080524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7 am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3" name="Google Shape;63;p13"/>
            <p:cNvSpPr/>
            <p:nvPr/>
          </p:nvSpPr>
          <p:spPr>
            <a:xfrm>
              <a:off x="792275" y="3343962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8 am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4" name="Google Shape;64;p13"/>
            <p:cNvSpPr/>
            <p:nvPr/>
          </p:nvSpPr>
          <p:spPr>
            <a:xfrm>
              <a:off x="792275" y="3607400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9 am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5" name="Google Shape;65;p13"/>
            <p:cNvSpPr/>
            <p:nvPr/>
          </p:nvSpPr>
          <p:spPr>
            <a:xfrm>
              <a:off x="792275" y="3870839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10</a:t>
              </a: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am</a:t>
              </a:r>
              <a:endParaRPr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6" name="Google Shape;66;p13"/>
            <p:cNvSpPr/>
            <p:nvPr/>
          </p:nvSpPr>
          <p:spPr>
            <a:xfrm>
              <a:off x="792275" y="4134278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11 </a:t>
              </a: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am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7" name="Google Shape;67;p13"/>
            <p:cNvSpPr/>
            <p:nvPr/>
          </p:nvSpPr>
          <p:spPr>
            <a:xfrm>
              <a:off x="792275" y="4397716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12 pm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8" name="Google Shape;68;p13"/>
            <p:cNvSpPr/>
            <p:nvPr/>
          </p:nvSpPr>
          <p:spPr>
            <a:xfrm>
              <a:off x="792275" y="4661161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1 </a:t>
              </a: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9" name="Google Shape;69;p13"/>
            <p:cNvSpPr/>
            <p:nvPr/>
          </p:nvSpPr>
          <p:spPr>
            <a:xfrm>
              <a:off x="792275" y="4924598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2 </a:t>
              </a: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0" name="Google Shape;70;p13"/>
            <p:cNvSpPr/>
            <p:nvPr/>
          </p:nvSpPr>
          <p:spPr>
            <a:xfrm>
              <a:off x="792275" y="5188037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3 </a:t>
              </a: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1" name="Google Shape;71;p13"/>
            <p:cNvSpPr/>
            <p:nvPr/>
          </p:nvSpPr>
          <p:spPr>
            <a:xfrm>
              <a:off x="792275" y="5451476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4 </a:t>
              </a: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2" name="Google Shape;72;p13"/>
            <p:cNvSpPr/>
            <p:nvPr/>
          </p:nvSpPr>
          <p:spPr>
            <a:xfrm>
              <a:off x="792275" y="5714914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5 </a:t>
              </a: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3" name="Google Shape;73;p13"/>
            <p:cNvSpPr/>
            <p:nvPr/>
          </p:nvSpPr>
          <p:spPr>
            <a:xfrm>
              <a:off x="792275" y="5978346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6 </a:t>
              </a: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4" name="Google Shape;74;p13"/>
            <p:cNvSpPr/>
            <p:nvPr/>
          </p:nvSpPr>
          <p:spPr>
            <a:xfrm>
              <a:off x="792275" y="6241771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7 </a:t>
              </a: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5" name="Google Shape;75;p13"/>
            <p:cNvSpPr/>
            <p:nvPr/>
          </p:nvSpPr>
          <p:spPr>
            <a:xfrm>
              <a:off x="792275" y="6505210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8 </a:t>
              </a: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6" name="Google Shape;76;p13"/>
            <p:cNvSpPr/>
            <p:nvPr/>
          </p:nvSpPr>
          <p:spPr>
            <a:xfrm>
              <a:off x="792275" y="6768647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9 </a:t>
              </a: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7" name="Google Shape;77;p13"/>
            <p:cNvSpPr/>
            <p:nvPr/>
          </p:nvSpPr>
          <p:spPr>
            <a:xfrm>
              <a:off x="792275" y="7032086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10</a:t>
              </a: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 pm</a:t>
              </a:r>
              <a:endParaRPr b="1"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8" name="Google Shape;78;p13"/>
            <p:cNvSpPr/>
            <p:nvPr/>
          </p:nvSpPr>
          <p:spPr>
            <a:xfrm>
              <a:off x="792275" y="7295525"/>
              <a:ext cx="785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11 </a:t>
              </a: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pm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9" name="Google Shape;79;p13"/>
            <p:cNvSpPr/>
            <p:nvPr/>
          </p:nvSpPr>
          <p:spPr>
            <a:xfrm>
              <a:off x="8480425" y="12364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0" name="Google Shape;80;p13"/>
            <p:cNvSpPr/>
            <p:nvPr/>
          </p:nvSpPr>
          <p:spPr>
            <a:xfrm>
              <a:off x="8480425" y="149991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1" name="Google Shape;81;p13"/>
            <p:cNvSpPr/>
            <p:nvPr/>
          </p:nvSpPr>
          <p:spPr>
            <a:xfrm>
              <a:off x="8480425" y="176335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2" name="Google Shape;82;p13"/>
            <p:cNvSpPr/>
            <p:nvPr/>
          </p:nvSpPr>
          <p:spPr>
            <a:xfrm>
              <a:off x="8480425" y="202679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3" name="Google Shape;83;p13"/>
            <p:cNvSpPr/>
            <p:nvPr/>
          </p:nvSpPr>
          <p:spPr>
            <a:xfrm>
              <a:off x="8480425" y="229023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4" name="Google Shape;84;p13"/>
            <p:cNvSpPr/>
            <p:nvPr/>
          </p:nvSpPr>
          <p:spPr>
            <a:xfrm>
              <a:off x="8480425" y="255366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5" name="Google Shape;85;p13"/>
            <p:cNvSpPr/>
            <p:nvPr/>
          </p:nvSpPr>
          <p:spPr>
            <a:xfrm>
              <a:off x="8480425" y="281710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6" name="Google Shape;86;p13"/>
            <p:cNvSpPr/>
            <p:nvPr/>
          </p:nvSpPr>
          <p:spPr>
            <a:xfrm>
              <a:off x="8480425" y="308052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7" name="Google Shape;87;p13"/>
            <p:cNvSpPr/>
            <p:nvPr/>
          </p:nvSpPr>
          <p:spPr>
            <a:xfrm>
              <a:off x="8480425" y="334396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8" name="Google Shape;88;p13"/>
            <p:cNvSpPr/>
            <p:nvPr/>
          </p:nvSpPr>
          <p:spPr>
            <a:xfrm>
              <a:off x="8480425" y="360740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9" name="Google Shape;89;p13"/>
            <p:cNvSpPr/>
            <p:nvPr/>
          </p:nvSpPr>
          <p:spPr>
            <a:xfrm>
              <a:off x="8480425" y="387084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0" name="Google Shape;90;p13"/>
            <p:cNvSpPr/>
            <p:nvPr/>
          </p:nvSpPr>
          <p:spPr>
            <a:xfrm>
              <a:off x="8480425" y="413428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1" name="Google Shape;91;p13"/>
            <p:cNvSpPr/>
            <p:nvPr/>
          </p:nvSpPr>
          <p:spPr>
            <a:xfrm>
              <a:off x="8480425" y="439771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2" name="Google Shape;92;p13"/>
            <p:cNvSpPr/>
            <p:nvPr/>
          </p:nvSpPr>
          <p:spPr>
            <a:xfrm>
              <a:off x="8480425" y="466116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3" name="Google Shape;93;p13"/>
            <p:cNvSpPr/>
            <p:nvPr/>
          </p:nvSpPr>
          <p:spPr>
            <a:xfrm>
              <a:off x="8480425" y="492460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4" name="Google Shape;94;p13"/>
            <p:cNvSpPr/>
            <p:nvPr/>
          </p:nvSpPr>
          <p:spPr>
            <a:xfrm>
              <a:off x="8480425" y="518804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5" name="Google Shape;95;p13"/>
            <p:cNvSpPr/>
            <p:nvPr/>
          </p:nvSpPr>
          <p:spPr>
            <a:xfrm>
              <a:off x="8480425" y="545148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6" name="Google Shape;96;p13"/>
            <p:cNvSpPr/>
            <p:nvPr/>
          </p:nvSpPr>
          <p:spPr>
            <a:xfrm>
              <a:off x="8480425" y="571491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7" name="Google Shape;97;p13"/>
            <p:cNvSpPr/>
            <p:nvPr/>
          </p:nvSpPr>
          <p:spPr>
            <a:xfrm>
              <a:off x="8480425" y="597835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8" name="Google Shape;98;p13"/>
            <p:cNvSpPr/>
            <p:nvPr/>
          </p:nvSpPr>
          <p:spPr>
            <a:xfrm>
              <a:off x="8480425" y="62417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9" name="Google Shape;99;p13"/>
            <p:cNvSpPr/>
            <p:nvPr/>
          </p:nvSpPr>
          <p:spPr>
            <a:xfrm>
              <a:off x="8480425" y="650521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0" name="Google Shape;100;p13"/>
            <p:cNvSpPr/>
            <p:nvPr/>
          </p:nvSpPr>
          <p:spPr>
            <a:xfrm>
              <a:off x="8480425" y="676865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1" name="Google Shape;101;p13"/>
            <p:cNvSpPr/>
            <p:nvPr/>
          </p:nvSpPr>
          <p:spPr>
            <a:xfrm>
              <a:off x="8480425" y="703209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2" name="Google Shape;102;p13"/>
            <p:cNvSpPr/>
            <p:nvPr/>
          </p:nvSpPr>
          <p:spPr>
            <a:xfrm>
              <a:off x="8480425" y="729553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3" name="Google Shape;103;p13"/>
            <p:cNvSpPr/>
            <p:nvPr/>
          </p:nvSpPr>
          <p:spPr>
            <a:xfrm>
              <a:off x="1577950" y="12364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4" name="Google Shape;104;p13"/>
            <p:cNvSpPr/>
            <p:nvPr/>
          </p:nvSpPr>
          <p:spPr>
            <a:xfrm>
              <a:off x="1577950" y="149991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5" name="Google Shape;105;p13"/>
            <p:cNvSpPr/>
            <p:nvPr/>
          </p:nvSpPr>
          <p:spPr>
            <a:xfrm>
              <a:off x="1577950" y="176335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6" name="Google Shape;106;p13"/>
            <p:cNvSpPr/>
            <p:nvPr/>
          </p:nvSpPr>
          <p:spPr>
            <a:xfrm>
              <a:off x="1577950" y="202679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7" name="Google Shape;107;p13"/>
            <p:cNvSpPr/>
            <p:nvPr/>
          </p:nvSpPr>
          <p:spPr>
            <a:xfrm>
              <a:off x="1577950" y="229023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8" name="Google Shape;108;p13"/>
            <p:cNvSpPr/>
            <p:nvPr/>
          </p:nvSpPr>
          <p:spPr>
            <a:xfrm>
              <a:off x="1577950" y="255366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9" name="Google Shape;109;p13"/>
            <p:cNvSpPr/>
            <p:nvPr/>
          </p:nvSpPr>
          <p:spPr>
            <a:xfrm>
              <a:off x="1577950" y="281710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0" name="Google Shape;110;p13"/>
            <p:cNvSpPr/>
            <p:nvPr/>
          </p:nvSpPr>
          <p:spPr>
            <a:xfrm>
              <a:off x="1577950" y="308052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1" name="Google Shape;111;p13"/>
            <p:cNvSpPr/>
            <p:nvPr/>
          </p:nvSpPr>
          <p:spPr>
            <a:xfrm>
              <a:off x="1577950" y="334396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2" name="Google Shape;112;p13"/>
            <p:cNvSpPr/>
            <p:nvPr/>
          </p:nvSpPr>
          <p:spPr>
            <a:xfrm>
              <a:off x="1577950" y="360740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3" name="Google Shape;113;p13"/>
            <p:cNvSpPr/>
            <p:nvPr/>
          </p:nvSpPr>
          <p:spPr>
            <a:xfrm>
              <a:off x="1577950" y="387084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4" name="Google Shape;114;p13"/>
            <p:cNvSpPr/>
            <p:nvPr/>
          </p:nvSpPr>
          <p:spPr>
            <a:xfrm>
              <a:off x="1577950" y="413428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5" name="Google Shape;115;p13"/>
            <p:cNvSpPr/>
            <p:nvPr/>
          </p:nvSpPr>
          <p:spPr>
            <a:xfrm>
              <a:off x="1577950" y="439771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6" name="Google Shape;116;p13"/>
            <p:cNvSpPr/>
            <p:nvPr/>
          </p:nvSpPr>
          <p:spPr>
            <a:xfrm>
              <a:off x="1577950" y="466116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7" name="Google Shape;117;p13"/>
            <p:cNvSpPr/>
            <p:nvPr/>
          </p:nvSpPr>
          <p:spPr>
            <a:xfrm>
              <a:off x="1577950" y="492460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8" name="Google Shape;118;p13"/>
            <p:cNvSpPr/>
            <p:nvPr/>
          </p:nvSpPr>
          <p:spPr>
            <a:xfrm>
              <a:off x="1577950" y="518804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9" name="Google Shape;119;p13"/>
            <p:cNvSpPr/>
            <p:nvPr/>
          </p:nvSpPr>
          <p:spPr>
            <a:xfrm>
              <a:off x="1577950" y="545148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0" name="Google Shape;120;p13"/>
            <p:cNvSpPr/>
            <p:nvPr/>
          </p:nvSpPr>
          <p:spPr>
            <a:xfrm>
              <a:off x="1577950" y="571491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1" name="Google Shape;121;p13"/>
            <p:cNvSpPr/>
            <p:nvPr/>
          </p:nvSpPr>
          <p:spPr>
            <a:xfrm>
              <a:off x="1577950" y="597835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2" name="Google Shape;122;p13"/>
            <p:cNvSpPr/>
            <p:nvPr/>
          </p:nvSpPr>
          <p:spPr>
            <a:xfrm>
              <a:off x="1577950" y="62417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3" name="Google Shape;123;p13"/>
            <p:cNvSpPr/>
            <p:nvPr/>
          </p:nvSpPr>
          <p:spPr>
            <a:xfrm>
              <a:off x="1577950" y="650521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4" name="Google Shape;124;p13"/>
            <p:cNvSpPr/>
            <p:nvPr/>
          </p:nvSpPr>
          <p:spPr>
            <a:xfrm>
              <a:off x="1577950" y="676865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5" name="Google Shape;125;p13"/>
            <p:cNvSpPr/>
            <p:nvPr/>
          </p:nvSpPr>
          <p:spPr>
            <a:xfrm>
              <a:off x="1577950" y="703209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6" name="Google Shape;126;p13"/>
            <p:cNvSpPr/>
            <p:nvPr/>
          </p:nvSpPr>
          <p:spPr>
            <a:xfrm>
              <a:off x="1577950" y="729553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7" name="Google Shape;127;p13"/>
            <p:cNvSpPr/>
            <p:nvPr/>
          </p:nvSpPr>
          <p:spPr>
            <a:xfrm>
              <a:off x="2720650" y="12364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8" name="Google Shape;128;p13"/>
            <p:cNvSpPr/>
            <p:nvPr/>
          </p:nvSpPr>
          <p:spPr>
            <a:xfrm>
              <a:off x="2720650" y="149991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9" name="Google Shape;129;p13"/>
            <p:cNvSpPr/>
            <p:nvPr/>
          </p:nvSpPr>
          <p:spPr>
            <a:xfrm>
              <a:off x="2720650" y="176335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0" name="Google Shape;130;p13"/>
            <p:cNvSpPr/>
            <p:nvPr/>
          </p:nvSpPr>
          <p:spPr>
            <a:xfrm>
              <a:off x="2720650" y="202679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1" name="Google Shape;131;p13"/>
            <p:cNvSpPr/>
            <p:nvPr/>
          </p:nvSpPr>
          <p:spPr>
            <a:xfrm>
              <a:off x="2720650" y="229023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2" name="Google Shape;132;p13"/>
            <p:cNvSpPr/>
            <p:nvPr/>
          </p:nvSpPr>
          <p:spPr>
            <a:xfrm>
              <a:off x="2720650" y="255366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3" name="Google Shape;133;p13"/>
            <p:cNvSpPr/>
            <p:nvPr/>
          </p:nvSpPr>
          <p:spPr>
            <a:xfrm>
              <a:off x="2720650" y="281710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4" name="Google Shape;134;p13"/>
            <p:cNvSpPr/>
            <p:nvPr/>
          </p:nvSpPr>
          <p:spPr>
            <a:xfrm>
              <a:off x="2720650" y="308052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5" name="Google Shape;135;p13"/>
            <p:cNvSpPr/>
            <p:nvPr/>
          </p:nvSpPr>
          <p:spPr>
            <a:xfrm>
              <a:off x="2720650" y="334396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6" name="Google Shape;136;p13"/>
            <p:cNvSpPr/>
            <p:nvPr/>
          </p:nvSpPr>
          <p:spPr>
            <a:xfrm>
              <a:off x="2720650" y="360740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7" name="Google Shape;137;p13"/>
            <p:cNvSpPr/>
            <p:nvPr/>
          </p:nvSpPr>
          <p:spPr>
            <a:xfrm>
              <a:off x="2720650" y="387084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8" name="Google Shape;138;p13"/>
            <p:cNvSpPr/>
            <p:nvPr/>
          </p:nvSpPr>
          <p:spPr>
            <a:xfrm>
              <a:off x="2720650" y="413428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9" name="Google Shape;139;p13"/>
            <p:cNvSpPr/>
            <p:nvPr/>
          </p:nvSpPr>
          <p:spPr>
            <a:xfrm>
              <a:off x="2720650" y="439771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0" name="Google Shape;140;p13"/>
            <p:cNvSpPr/>
            <p:nvPr/>
          </p:nvSpPr>
          <p:spPr>
            <a:xfrm>
              <a:off x="2720650" y="466116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1" name="Google Shape;141;p13"/>
            <p:cNvSpPr/>
            <p:nvPr/>
          </p:nvSpPr>
          <p:spPr>
            <a:xfrm>
              <a:off x="2720650" y="492460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2" name="Google Shape;142;p13"/>
            <p:cNvSpPr/>
            <p:nvPr/>
          </p:nvSpPr>
          <p:spPr>
            <a:xfrm>
              <a:off x="2720650" y="518804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3" name="Google Shape;143;p13"/>
            <p:cNvSpPr/>
            <p:nvPr/>
          </p:nvSpPr>
          <p:spPr>
            <a:xfrm>
              <a:off x="2720650" y="545148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4" name="Google Shape;144;p13"/>
            <p:cNvSpPr/>
            <p:nvPr/>
          </p:nvSpPr>
          <p:spPr>
            <a:xfrm>
              <a:off x="2720650" y="571491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5" name="Google Shape;145;p13"/>
            <p:cNvSpPr/>
            <p:nvPr/>
          </p:nvSpPr>
          <p:spPr>
            <a:xfrm>
              <a:off x="2720650" y="597835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6" name="Google Shape;146;p13"/>
            <p:cNvSpPr/>
            <p:nvPr/>
          </p:nvSpPr>
          <p:spPr>
            <a:xfrm>
              <a:off x="2720650" y="62417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7" name="Google Shape;147;p13"/>
            <p:cNvSpPr/>
            <p:nvPr/>
          </p:nvSpPr>
          <p:spPr>
            <a:xfrm>
              <a:off x="2720650" y="650521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8" name="Google Shape;148;p13"/>
            <p:cNvSpPr/>
            <p:nvPr/>
          </p:nvSpPr>
          <p:spPr>
            <a:xfrm>
              <a:off x="2720650" y="676865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9" name="Google Shape;149;p13"/>
            <p:cNvSpPr/>
            <p:nvPr/>
          </p:nvSpPr>
          <p:spPr>
            <a:xfrm>
              <a:off x="2720650" y="703209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0" name="Google Shape;150;p13"/>
            <p:cNvSpPr/>
            <p:nvPr/>
          </p:nvSpPr>
          <p:spPr>
            <a:xfrm>
              <a:off x="2720650" y="729553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1" name="Google Shape;151;p13"/>
            <p:cNvSpPr/>
            <p:nvPr/>
          </p:nvSpPr>
          <p:spPr>
            <a:xfrm>
              <a:off x="3842450" y="12364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2" name="Google Shape;152;p13"/>
            <p:cNvSpPr/>
            <p:nvPr/>
          </p:nvSpPr>
          <p:spPr>
            <a:xfrm>
              <a:off x="3842450" y="149991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3" name="Google Shape;153;p13"/>
            <p:cNvSpPr/>
            <p:nvPr/>
          </p:nvSpPr>
          <p:spPr>
            <a:xfrm>
              <a:off x="3842450" y="176335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4" name="Google Shape;154;p13"/>
            <p:cNvSpPr/>
            <p:nvPr/>
          </p:nvSpPr>
          <p:spPr>
            <a:xfrm>
              <a:off x="3842450" y="202679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5" name="Google Shape;155;p13"/>
            <p:cNvSpPr/>
            <p:nvPr/>
          </p:nvSpPr>
          <p:spPr>
            <a:xfrm>
              <a:off x="3842450" y="229023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6" name="Google Shape;156;p13"/>
            <p:cNvSpPr/>
            <p:nvPr/>
          </p:nvSpPr>
          <p:spPr>
            <a:xfrm>
              <a:off x="3842450" y="255366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7" name="Google Shape;157;p13"/>
            <p:cNvSpPr/>
            <p:nvPr/>
          </p:nvSpPr>
          <p:spPr>
            <a:xfrm>
              <a:off x="3842450" y="281710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8" name="Google Shape;158;p13"/>
            <p:cNvSpPr/>
            <p:nvPr/>
          </p:nvSpPr>
          <p:spPr>
            <a:xfrm>
              <a:off x="3842450" y="308052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9" name="Google Shape;159;p13"/>
            <p:cNvSpPr/>
            <p:nvPr/>
          </p:nvSpPr>
          <p:spPr>
            <a:xfrm>
              <a:off x="3842450" y="334396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0" name="Google Shape;160;p13"/>
            <p:cNvSpPr/>
            <p:nvPr/>
          </p:nvSpPr>
          <p:spPr>
            <a:xfrm>
              <a:off x="3842450" y="360740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1" name="Google Shape;161;p13"/>
            <p:cNvSpPr/>
            <p:nvPr/>
          </p:nvSpPr>
          <p:spPr>
            <a:xfrm>
              <a:off x="3842450" y="387084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2" name="Google Shape;162;p13"/>
            <p:cNvSpPr/>
            <p:nvPr/>
          </p:nvSpPr>
          <p:spPr>
            <a:xfrm>
              <a:off x="3842450" y="413428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3" name="Google Shape;163;p13"/>
            <p:cNvSpPr/>
            <p:nvPr/>
          </p:nvSpPr>
          <p:spPr>
            <a:xfrm>
              <a:off x="3842450" y="439771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4" name="Google Shape;164;p13"/>
            <p:cNvSpPr/>
            <p:nvPr/>
          </p:nvSpPr>
          <p:spPr>
            <a:xfrm>
              <a:off x="3842450" y="466116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5" name="Google Shape;165;p13"/>
            <p:cNvSpPr/>
            <p:nvPr/>
          </p:nvSpPr>
          <p:spPr>
            <a:xfrm>
              <a:off x="3842450" y="492460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6" name="Google Shape;166;p13"/>
            <p:cNvSpPr/>
            <p:nvPr/>
          </p:nvSpPr>
          <p:spPr>
            <a:xfrm>
              <a:off x="3842450" y="518804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7" name="Google Shape;167;p13"/>
            <p:cNvSpPr/>
            <p:nvPr/>
          </p:nvSpPr>
          <p:spPr>
            <a:xfrm>
              <a:off x="3842450" y="545148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8" name="Google Shape;168;p13"/>
            <p:cNvSpPr/>
            <p:nvPr/>
          </p:nvSpPr>
          <p:spPr>
            <a:xfrm>
              <a:off x="3842450" y="571491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9" name="Google Shape;169;p13"/>
            <p:cNvSpPr/>
            <p:nvPr/>
          </p:nvSpPr>
          <p:spPr>
            <a:xfrm>
              <a:off x="3842450" y="597835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0" name="Google Shape;170;p13"/>
            <p:cNvSpPr/>
            <p:nvPr/>
          </p:nvSpPr>
          <p:spPr>
            <a:xfrm>
              <a:off x="3842450" y="62417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1" name="Google Shape;171;p13"/>
            <p:cNvSpPr/>
            <p:nvPr/>
          </p:nvSpPr>
          <p:spPr>
            <a:xfrm>
              <a:off x="3842450" y="650521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2" name="Google Shape;172;p13"/>
            <p:cNvSpPr/>
            <p:nvPr/>
          </p:nvSpPr>
          <p:spPr>
            <a:xfrm>
              <a:off x="3842450" y="676865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3" name="Google Shape;173;p13"/>
            <p:cNvSpPr/>
            <p:nvPr/>
          </p:nvSpPr>
          <p:spPr>
            <a:xfrm>
              <a:off x="3842450" y="703209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4" name="Google Shape;174;p13"/>
            <p:cNvSpPr/>
            <p:nvPr/>
          </p:nvSpPr>
          <p:spPr>
            <a:xfrm>
              <a:off x="3842450" y="729553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5" name="Google Shape;175;p13"/>
            <p:cNvSpPr/>
            <p:nvPr/>
          </p:nvSpPr>
          <p:spPr>
            <a:xfrm>
              <a:off x="4985150" y="12364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lang="en" sz="12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6" name="Google Shape;176;p13"/>
            <p:cNvSpPr/>
            <p:nvPr/>
          </p:nvSpPr>
          <p:spPr>
            <a:xfrm>
              <a:off x="4985150" y="149991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7" name="Google Shape;177;p13"/>
            <p:cNvSpPr/>
            <p:nvPr/>
          </p:nvSpPr>
          <p:spPr>
            <a:xfrm>
              <a:off x="4985150" y="176335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8" name="Google Shape;178;p13"/>
            <p:cNvSpPr/>
            <p:nvPr/>
          </p:nvSpPr>
          <p:spPr>
            <a:xfrm>
              <a:off x="4985150" y="202679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9" name="Google Shape;179;p13"/>
            <p:cNvSpPr/>
            <p:nvPr/>
          </p:nvSpPr>
          <p:spPr>
            <a:xfrm>
              <a:off x="4985150" y="229023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0" name="Google Shape;180;p13"/>
            <p:cNvSpPr/>
            <p:nvPr/>
          </p:nvSpPr>
          <p:spPr>
            <a:xfrm>
              <a:off x="4985150" y="255366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1" name="Google Shape;181;p13"/>
            <p:cNvSpPr/>
            <p:nvPr/>
          </p:nvSpPr>
          <p:spPr>
            <a:xfrm>
              <a:off x="4985150" y="281710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2" name="Google Shape;182;p13"/>
            <p:cNvSpPr/>
            <p:nvPr/>
          </p:nvSpPr>
          <p:spPr>
            <a:xfrm>
              <a:off x="4985150" y="308052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3" name="Google Shape;183;p13"/>
            <p:cNvSpPr/>
            <p:nvPr/>
          </p:nvSpPr>
          <p:spPr>
            <a:xfrm>
              <a:off x="4985150" y="334396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4" name="Google Shape;184;p13"/>
            <p:cNvSpPr/>
            <p:nvPr/>
          </p:nvSpPr>
          <p:spPr>
            <a:xfrm>
              <a:off x="4985150" y="360740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5" name="Google Shape;185;p13"/>
            <p:cNvSpPr/>
            <p:nvPr/>
          </p:nvSpPr>
          <p:spPr>
            <a:xfrm>
              <a:off x="4985150" y="387084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6" name="Google Shape;186;p13"/>
            <p:cNvSpPr/>
            <p:nvPr/>
          </p:nvSpPr>
          <p:spPr>
            <a:xfrm>
              <a:off x="4985150" y="413428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7" name="Google Shape;187;p13"/>
            <p:cNvSpPr/>
            <p:nvPr/>
          </p:nvSpPr>
          <p:spPr>
            <a:xfrm>
              <a:off x="4985150" y="439771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8" name="Google Shape;188;p13"/>
            <p:cNvSpPr/>
            <p:nvPr/>
          </p:nvSpPr>
          <p:spPr>
            <a:xfrm>
              <a:off x="4985150" y="466116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9" name="Google Shape;189;p13"/>
            <p:cNvSpPr/>
            <p:nvPr/>
          </p:nvSpPr>
          <p:spPr>
            <a:xfrm>
              <a:off x="4985150" y="492460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0" name="Google Shape;190;p13"/>
            <p:cNvSpPr/>
            <p:nvPr/>
          </p:nvSpPr>
          <p:spPr>
            <a:xfrm>
              <a:off x="4985150" y="518804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1" name="Google Shape;191;p13"/>
            <p:cNvSpPr/>
            <p:nvPr/>
          </p:nvSpPr>
          <p:spPr>
            <a:xfrm>
              <a:off x="4985150" y="545148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2" name="Google Shape;192;p13"/>
            <p:cNvSpPr/>
            <p:nvPr/>
          </p:nvSpPr>
          <p:spPr>
            <a:xfrm>
              <a:off x="4985150" y="571491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3" name="Google Shape;193;p13"/>
            <p:cNvSpPr/>
            <p:nvPr/>
          </p:nvSpPr>
          <p:spPr>
            <a:xfrm>
              <a:off x="4985150" y="597835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4" name="Google Shape;194;p13"/>
            <p:cNvSpPr/>
            <p:nvPr/>
          </p:nvSpPr>
          <p:spPr>
            <a:xfrm>
              <a:off x="4985150" y="62417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5" name="Google Shape;195;p13"/>
            <p:cNvSpPr/>
            <p:nvPr/>
          </p:nvSpPr>
          <p:spPr>
            <a:xfrm>
              <a:off x="4985150" y="650521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6" name="Google Shape;196;p13"/>
            <p:cNvSpPr/>
            <p:nvPr/>
          </p:nvSpPr>
          <p:spPr>
            <a:xfrm>
              <a:off x="4985150" y="676865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7" name="Google Shape;197;p13"/>
            <p:cNvSpPr/>
            <p:nvPr/>
          </p:nvSpPr>
          <p:spPr>
            <a:xfrm>
              <a:off x="4985150" y="703209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8" name="Google Shape;198;p13"/>
            <p:cNvSpPr/>
            <p:nvPr/>
          </p:nvSpPr>
          <p:spPr>
            <a:xfrm>
              <a:off x="4985150" y="729553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9" name="Google Shape;199;p13"/>
            <p:cNvSpPr/>
            <p:nvPr/>
          </p:nvSpPr>
          <p:spPr>
            <a:xfrm>
              <a:off x="6161437" y="12364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0" name="Google Shape;200;p13"/>
            <p:cNvSpPr/>
            <p:nvPr/>
          </p:nvSpPr>
          <p:spPr>
            <a:xfrm>
              <a:off x="6161437" y="149991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1" name="Google Shape;201;p13"/>
            <p:cNvSpPr/>
            <p:nvPr/>
          </p:nvSpPr>
          <p:spPr>
            <a:xfrm>
              <a:off x="6161437" y="176335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2" name="Google Shape;202;p13"/>
            <p:cNvSpPr/>
            <p:nvPr/>
          </p:nvSpPr>
          <p:spPr>
            <a:xfrm>
              <a:off x="6161437" y="202679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3" name="Google Shape;203;p13"/>
            <p:cNvSpPr/>
            <p:nvPr/>
          </p:nvSpPr>
          <p:spPr>
            <a:xfrm>
              <a:off x="6161437" y="229023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4" name="Google Shape;204;p13"/>
            <p:cNvSpPr/>
            <p:nvPr/>
          </p:nvSpPr>
          <p:spPr>
            <a:xfrm>
              <a:off x="6161437" y="255366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5" name="Google Shape;205;p13"/>
            <p:cNvSpPr/>
            <p:nvPr/>
          </p:nvSpPr>
          <p:spPr>
            <a:xfrm>
              <a:off x="6161437" y="281710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6" name="Google Shape;206;p13"/>
            <p:cNvSpPr/>
            <p:nvPr/>
          </p:nvSpPr>
          <p:spPr>
            <a:xfrm>
              <a:off x="6161437" y="308052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7" name="Google Shape;207;p13"/>
            <p:cNvSpPr/>
            <p:nvPr/>
          </p:nvSpPr>
          <p:spPr>
            <a:xfrm>
              <a:off x="6161437" y="334396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8" name="Google Shape;208;p13"/>
            <p:cNvSpPr/>
            <p:nvPr/>
          </p:nvSpPr>
          <p:spPr>
            <a:xfrm>
              <a:off x="6161437" y="360740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9" name="Google Shape;209;p13"/>
            <p:cNvSpPr/>
            <p:nvPr/>
          </p:nvSpPr>
          <p:spPr>
            <a:xfrm>
              <a:off x="6161437" y="387084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0" name="Google Shape;210;p13"/>
            <p:cNvSpPr/>
            <p:nvPr/>
          </p:nvSpPr>
          <p:spPr>
            <a:xfrm>
              <a:off x="6161437" y="413428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1" name="Google Shape;211;p13"/>
            <p:cNvSpPr/>
            <p:nvPr/>
          </p:nvSpPr>
          <p:spPr>
            <a:xfrm>
              <a:off x="6161437" y="439771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6161437" y="466116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3" name="Google Shape;213;p13"/>
            <p:cNvSpPr/>
            <p:nvPr/>
          </p:nvSpPr>
          <p:spPr>
            <a:xfrm>
              <a:off x="6161437" y="492460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4" name="Google Shape;214;p13"/>
            <p:cNvSpPr/>
            <p:nvPr/>
          </p:nvSpPr>
          <p:spPr>
            <a:xfrm>
              <a:off x="6161437" y="518804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5" name="Google Shape;215;p13"/>
            <p:cNvSpPr/>
            <p:nvPr/>
          </p:nvSpPr>
          <p:spPr>
            <a:xfrm>
              <a:off x="6161437" y="545148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6" name="Google Shape;216;p13"/>
            <p:cNvSpPr/>
            <p:nvPr/>
          </p:nvSpPr>
          <p:spPr>
            <a:xfrm>
              <a:off x="6161437" y="571491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7" name="Google Shape;217;p13"/>
            <p:cNvSpPr/>
            <p:nvPr/>
          </p:nvSpPr>
          <p:spPr>
            <a:xfrm>
              <a:off x="6161437" y="597835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8" name="Google Shape;218;p13"/>
            <p:cNvSpPr/>
            <p:nvPr/>
          </p:nvSpPr>
          <p:spPr>
            <a:xfrm>
              <a:off x="6161437" y="62417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9" name="Google Shape;219;p13"/>
            <p:cNvSpPr/>
            <p:nvPr/>
          </p:nvSpPr>
          <p:spPr>
            <a:xfrm>
              <a:off x="6161437" y="650521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0" name="Google Shape;220;p13"/>
            <p:cNvSpPr/>
            <p:nvPr/>
          </p:nvSpPr>
          <p:spPr>
            <a:xfrm>
              <a:off x="6161437" y="676865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1" name="Google Shape;221;p13"/>
            <p:cNvSpPr/>
            <p:nvPr/>
          </p:nvSpPr>
          <p:spPr>
            <a:xfrm>
              <a:off x="6161437" y="703209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2" name="Google Shape;222;p13"/>
            <p:cNvSpPr/>
            <p:nvPr/>
          </p:nvSpPr>
          <p:spPr>
            <a:xfrm>
              <a:off x="6161437" y="729553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3" name="Google Shape;223;p13"/>
            <p:cNvSpPr/>
            <p:nvPr/>
          </p:nvSpPr>
          <p:spPr>
            <a:xfrm>
              <a:off x="7320925" y="12364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4" name="Google Shape;224;p13"/>
            <p:cNvSpPr/>
            <p:nvPr/>
          </p:nvSpPr>
          <p:spPr>
            <a:xfrm>
              <a:off x="7320925" y="149991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5" name="Google Shape;225;p13"/>
            <p:cNvSpPr/>
            <p:nvPr/>
          </p:nvSpPr>
          <p:spPr>
            <a:xfrm>
              <a:off x="7320925" y="176335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6" name="Google Shape;226;p13"/>
            <p:cNvSpPr/>
            <p:nvPr/>
          </p:nvSpPr>
          <p:spPr>
            <a:xfrm>
              <a:off x="7320925" y="202679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7" name="Google Shape;227;p13"/>
            <p:cNvSpPr/>
            <p:nvPr/>
          </p:nvSpPr>
          <p:spPr>
            <a:xfrm>
              <a:off x="7320925" y="229023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8" name="Google Shape;228;p13"/>
            <p:cNvSpPr/>
            <p:nvPr/>
          </p:nvSpPr>
          <p:spPr>
            <a:xfrm>
              <a:off x="7320925" y="255366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9" name="Google Shape;229;p13"/>
            <p:cNvSpPr/>
            <p:nvPr/>
          </p:nvSpPr>
          <p:spPr>
            <a:xfrm>
              <a:off x="7320925" y="281710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0" name="Google Shape;230;p13"/>
            <p:cNvSpPr/>
            <p:nvPr/>
          </p:nvSpPr>
          <p:spPr>
            <a:xfrm>
              <a:off x="7320925" y="308052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1" name="Google Shape;231;p13"/>
            <p:cNvSpPr/>
            <p:nvPr/>
          </p:nvSpPr>
          <p:spPr>
            <a:xfrm>
              <a:off x="7320925" y="334396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2" name="Google Shape;232;p13"/>
            <p:cNvSpPr/>
            <p:nvPr/>
          </p:nvSpPr>
          <p:spPr>
            <a:xfrm>
              <a:off x="7320925" y="360740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3" name="Google Shape;233;p13"/>
            <p:cNvSpPr/>
            <p:nvPr/>
          </p:nvSpPr>
          <p:spPr>
            <a:xfrm>
              <a:off x="7320925" y="387084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4" name="Google Shape;234;p13"/>
            <p:cNvSpPr/>
            <p:nvPr/>
          </p:nvSpPr>
          <p:spPr>
            <a:xfrm>
              <a:off x="7320925" y="413428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5" name="Google Shape;235;p13"/>
            <p:cNvSpPr/>
            <p:nvPr/>
          </p:nvSpPr>
          <p:spPr>
            <a:xfrm>
              <a:off x="7320925" y="439771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6" name="Google Shape;236;p13"/>
            <p:cNvSpPr/>
            <p:nvPr/>
          </p:nvSpPr>
          <p:spPr>
            <a:xfrm>
              <a:off x="7320925" y="466116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7" name="Google Shape;237;p13"/>
            <p:cNvSpPr/>
            <p:nvPr/>
          </p:nvSpPr>
          <p:spPr>
            <a:xfrm>
              <a:off x="7320925" y="492460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8" name="Google Shape;238;p13"/>
            <p:cNvSpPr/>
            <p:nvPr/>
          </p:nvSpPr>
          <p:spPr>
            <a:xfrm>
              <a:off x="7320925" y="518804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9" name="Google Shape;239;p13"/>
            <p:cNvSpPr/>
            <p:nvPr/>
          </p:nvSpPr>
          <p:spPr>
            <a:xfrm>
              <a:off x="7320925" y="545148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0" name="Google Shape;240;p13"/>
            <p:cNvSpPr/>
            <p:nvPr/>
          </p:nvSpPr>
          <p:spPr>
            <a:xfrm>
              <a:off x="7320925" y="5714918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1" name="Google Shape;241;p13"/>
            <p:cNvSpPr/>
            <p:nvPr/>
          </p:nvSpPr>
          <p:spPr>
            <a:xfrm>
              <a:off x="7320925" y="597835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2" name="Google Shape;242;p13"/>
            <p:cNvSpPr/>
            <p:nvPr/>
          </p:nvSpPr>
          <p:spPr>
            <a:xfrm>
              <a:off x="7320925" y="62417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3" name="Google Shape;243;p13"/>
            <p:cNvSpPr/>
            <p:nvPr/>
          </p:nvSpPr>
          <p:spPr>
            <a:xfrm>
              <a:off x="7320925" y="6505214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4" name="Google Shape;244;p13"/>
            <p:cNvSpPr/>
            <p:nvPr/>
          </p:nvSpPr>
          <p:spPr>
            <a:xfrm>
              <a:off x="7320925" y="6768652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5" name="Google Shape;245;p13"/>
            <p:cNvSpPr/>
            <p:nvPr/>
          </p:nvSpPr>
          <p:spPr>
            <a:xfrm>
              <a:off x="7320925" y="7032091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1"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6" name="Google Shape;246;p13"/>
            <p:cNvSpPr/>
            <p:nvPr/>
          </p:nvSpPr>
          <p:spPr>
            <a:xfrm>
              <a:off x="7320925" y="7295530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7" name="Google Shape;247;p13"/>
            <p:cNvSpPr/>
            <p:nvPr/>
          </p:nvSpPr>
          <p:spPr>
            <a:xfrm>
              <a:off x="8480425" y="10423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sunday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8" name="Google Shape;248;p13"/>
            <p:cNvSpPr/>
            <p:nvPr/>
          </p:nvSpPr>
          <p:spPr>
            <a:xfrm>
              <a:off x="1577950" y="10423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monday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9" name="Google Shape;249;p13"/>
            <p:cNvSpPr/>
            <p:nvPr/>
          </p:nvSpPr>
          <p:spPr>
            <a:xfrm>
              <a:off x="2720650" y="10423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tuesday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0" name="Google Shape;250;p13"/>
            <p:cNvSpPr/>
            <p:nvPr/>
          </p:nvSpPr>
          <p:spPr>
            <a:xfrm>
              <a:off x="3842450" y="10423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wednesday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1" name="Google Shape;251;p13"/>
            <p:cNvSpPr/>
            <p:nvPr/>
          </p:nvSpPr>
          <p:spPr>
            <a:xfrm>
              <a:off x="4985150" y="10423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1" lang="en" sz="1200">
                  <a:latin typeface="Comfortaa"/>
                  <a:ea typeface="Comfortaa"/>
                  <a:cs typeface="Comfortaa"/>
                  <a:sym typeface="Comfortaa"/>
                </a:rPr>
                <a:t>thursday</a:t>
              </a:r>
              <a:endParaRPr b="1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2" name="Google Shape;252;p13"/>
            <p:cNvSpPr/>
            <p:nvPr/>
          </p:nvSpPr>
          <p:spPr>
            <a:xfrm>
              <a:off x="6161437" y="10423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friday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3" name="Google Shape;253;p13"/>
            <p:cNvSpPr/>
            <p:nvPr/>
          </p:nvSpPr>
          <p:spPr>
            <a:xfrm>
              <a:off x="7320925" y="1042375"/>
              <a:ext cx="1142700" cy="19410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saturday</a:t>
              </a:r>
              <a:endParaRPr b="0" i="0" sz="1200" u="none" cap="none" strike="noStrik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</p:grpSp>
      <p:sp>
        <p:nvSpPr>
          <p:cNvPr id="254" name="Google Shape;254;p13"/>
          <p:cNvSpPr/>
          <p:nvPr/>
        </p:nvSpPr>
        <p:spPr>
          <a:xfrm>
            <a:off x="1" y="161144"/>
            <a:ext cx="10065258" cy="480624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13"/>
          <p:cNvSpPr/>
          <p:nvPr/>
        </p:nvSpPr>
        <p:spPr>
          <a:xfrm>
            <a:off x="3415216" y="34175"/>
            <a:ext cx="3228300" cy="744600"/>
          </a:xfrm>
          <a:prstGeom prst="roundRect">
            <a:avLst>
              <a:gd fmla="val 16667" name="adj"/>
            </a:avLst>
          </a:prstGeom>
          <a:solidFill>
            <a:srgbClr val="B6D7A8"/>
          </a:solidFill>
          <a:ln cap="flat" cmpd="sng" w="9525">
            <a:solidFill>
              <a:srgbClr val="0000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13"/>
          <p:cNvSpPr/>
          <p:nvPr/>
        </p:nvSpPr>
        <p:spPr>
          <a:xfrm>
            <a:off x="3687765" y="97361"/>
            <a:ext cx="2683200" cy="606600"/>
          </a:xfrm>
          <a:prstGeom prst="roundRect">
            <a:avLst>
              <a:gd fmla="val 16667" name="adj"/>
            </a:avLst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13"/>
          <p:cNvSpPr/>
          <p:nvPr/>
        </p:nvSpPr>
        <p:spPr>
          <a:xfrm>
            <a:off x="1" y="306368"/>
            <a:ext cx="10058400" cy="200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CCCC1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200">
                <a:solidFill>
                  <a:srgbClr val="222222"/>
                </a:solidFill>
                <a:highlight>
                  <a:srgbClr val="FFFFFF"/>
                </a:highlight>
              </a:rPr>
              <a:t>Intermittent Fasting </a:t>
            </a:r>
            <a:endParaRPr i="0" sz="2600" u="none" cap="none" strike="noStrik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