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91" r:id="rId3"/>
    <p:sldId id="292" r:id="rId4"/>
    <p:sldId id="358" r:id="rId5"/>
    <p:sldId id="478" r:id="rId6"/>
    <p:sldId id="343" r:id="rId7"/>
    <p:sldId id="477" r:id="rId8"/>
    <p:sldId id="338" r:id="rId9"/>
    <p:sldId id="337" r:id="rId10"/>
    <p:sldId id="451" r:id="rId11"/>
    <p:sldId id="479" r:id="rId12"/>
    <p:sldId id="480" r:id="rId13"/>
    <p:sldId id="481" r:id="rId14"/>
    <p:sldId id="482" r:id="rId15"/>
    <p:sldId id="483" r:id="rId16"/>
    <p:sldId id="484" r:id="rId17"/>
    <p:sldId id="485" r:id="rId18"/>
    <p:sldId id="486" r:id="rId19"/>
    <p:sldId id="487" r:id="rId20"/>
    <p:sldId id="488" r:id="rId21"/>
    <p:sldId id="489" r:id="rId22"/>
    <p:sldId id="490" r:id="rId23"/>
    <p:sldId id="491" r:id="rId24"/>
    <p:sldId id="492" r:id="rId25"/>
    <p:sldId id="493" r:id="rId26"/>
    <p:sldId id="494" r:id="rId27"/>
    <p:sldId id="495" r:id="rId28"/>
    <p:sldId id="496" r:id="rId29"/>
    <p:sldId id="497" r:id="rId30"/>
    <p:sldId id="498" r:id="rId31"/>
    <p:sldId id="499" r:id="rId32"/>
    <p:sldId id="500" r:id="rId33"/>
    <p:sldId id="501" r:id="rId34"/>
    <p:sldId id="502" r:id="rId35"/>
    <p:sldId id="503" r:id="rId36"/>
  </p:sldIdLst>
  <p:sldSz cx="6858000" cy="9144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5E5E"/>
    <a:srgbClr val="409CA6"/>
    <a:srgbClr val="FF7F50"/>
    <a:srgbClr val="DA6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AFFBCB5-0E39-48CB-822D-107C8F2A4814}" v="46" dt="2020-08-23T21:24:39.604"/>
    <p1510:client id="{A56E0F30-DF4D-4F9D-8894-355E880CEA18}" v="116" dt="2020-08-23T23:10:47.82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002" autoAdjust="0"/>
    <p:restoredTop sz="94660"/>
  </p:normalViewPr>
  <p:slideViewPr>
    <p:cSldViewPr snapToGrid="0">
      <p:cViewPr varScale="1">
        <p:scale>
          <a:sx n="65" d="100"/>
          <a:sy n="65" d="100"/>
        </p:scale>
        <p:origin x="1762" y="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microsoft.com/office/2015/10/relationships/revisionInfo" Target="revisionInfo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nn Anne" userId="2e42e5b19939340a" providerId="LiveId" clId="{4AFFBCB5-0E39-48CB-822D-107C8F2A4814}"/>
    <pc:docChg chg="undo custSel addSld delSld modSld sldOrd">
      <pc:chgData name="Jenn Anne" userId="2e42e5b19939340a" providerId="LiveId" clId="{4AFFBCB5-0E39-48CB-822D-107C8F2A4814}" dt="2020-08-23T21:24:39.604" v="389" actId="207"/>
      <pc:docMkLst>
        <pc:docMk/>
      </pc:docMkLst>
      <pc:sldChg chg="setBg">
        <pc:chgData name="Jenn Anne" userId="2e42e5b19939340a" providerId="LiveId" clId="{4AFFBCB5-0E39-48CB-822D-107C8F2A4814}" dt="2020-08-23T20:35:11.568" v="1"/>
        <pc:sldMkLst>
          <pc:docMk/>
          <pc:sldMk cId="1627629142" sldId="256"/>
        </pc:sldMkLst>
      </pc:sldChg>
      <pc:sldChg chg="del">
        <pc:chgData name="Jenn Anne" userId="2e42e5b19939340a" providerId="LiveId" clId="{4AFFBCB5-0E39-48CB-822D-107C8F2A4814}" dt="2020-08-23T20:36:09.364" v="4" actId="47"/>
        <pc:sldMkLst>
          <pc:docMk/>
          <pc:sldMk cId="3170085510" sldId="324"/>
        </pc:sldMkLst>
      </pc:sldChg>
      <pc:sldChg chg="addSp modSp add mod">
        <pc:chgData name="Jenn Anne" userId="2e42e5b19939340a" providerId="LiveId" clId="{4AFFBCB5-0E39-48CB-822D-107C8F2A4814}" dt="2020-08-23T20:53:30.005" v="122" actId="14100"/>
        <pc:sldMkLst>
          <pc:docMk/>
          <pc:sldMk cId="181996861" sldId="332"/>
        </pc:sldMkLst>
        <pc:spChg chg="add mod">
          <ac:chgData name="Jenn Anne" userId="2e42e5b19939340a" providerId="LiveId" clId="{4AFFBCB5-0E39-48CB-822D-107C8F2A4814}" dt="2020-08-23T20:53:30.005" v="122" actId="14100"/>
          <ac:spMkLst>
            <pc:docMk/>
            <pc:sldMk cId="181996861" sldId="332"/>
            <ac:spMk id="2" creationId="{CFF302A2-0D29-4D17-A44A-F4F7460564EE}"/>
          </ac:spMkLst>
        </pc:spChg>
        <pc:spChg chg="mod">
          <ac:chgData name="Jenn Anne" userId="2e42e5b19939340a" providerId="LiveId" clId="{4AFFBCB5-0E39-48CB-822D-107C8F2A4814}" dt="2020-08-23T20:51:21.541" v="74" actId="207"/>
          <ac:spMkLst>
            <pc:docMk/>
            <pc:sldMk cId="181996861" sldId="332"/>
            <ac:spMk id="4" creationId="{1A72FBA1-2AD5-47EF-AC26-9E0A89502D4E}"/>
          </ac:spMkLst>
        </pc:spChg>
        <pc:graphicFrameChg chg="modGraphic">
          <ac:chgData name="Jenn Anne" userId="2e42e5b19939340a" providerId="LiveId" clId="{4AFFBCB5-0E39-48CB-822D-107C8F2A4814}" dt="2020-08-23T20:53:07.150" v="118" actId="20577"/>
          <ac:graphicFrameMkLst>
            <pc:docMk/>
            <pc:sldMk cId="181996861" sldId="332"/>
            <ac:graphicFrameMk id="3" creationId="{BC52A8C3-952A-47D3-8F0D-3A9E613B34E7}"/>
          </ac:graphicFrameMkLst>
        </pc:graphicFrameChg>
      </pc:sldChg>
      <pc:sldChg chg="del">
        <pc:chgData name="Jenn Anne" userId="2e42e5b19939340a" providerId="LiveId" clId="{4AFFBCB5-0E39-48CB-822D-107C8F2A4814}" dt="2020-08-23T20:36:02.554" v="3" actId="47"/>
        <pc:sldMkLst>
          <pc:docMk/>
          <pc:sldMk cId="1213117889" sldId="334"/>
        </pc:sldMkLst>
      </pc:sldChg>
      <pc:sldChg chg="add del ord">
        <pc:chgData name="Jenn Anne" userId="2e42e5b19939340a" providerId="LiveId" clId="{4AFFBCB5-0E39-48CB-822D-107C8F2A4814}" dt="2020-08-23T21:03:14.450" v="223" actId="47"/>
        <pc:sldMkLst>
          <pc:docMk/>
          <pc:sldMk cId="99827445" sldId="335"/>
        </pc:sldMkLst>
      </pc:sldChg>
      <pc:sldChg chg="addSp delSp modSp add mod">
        <pc:chgData name="Jenn Anne" userId="2e42e5b19939340a" providerId="LiveId" clId="{4AFFBCB5-0E39-48CB-822D-107C8F2A4814}" dt="2020-08-23T21:02:44.476" v="222" actId="14100"/>
        <pc:sldMkLst>
          <pc:docMk/>
          <pc:sldMk cId="3025413206" sldId="338"/>
        </pc:sldMkLst>
        <pc:spChg chg="mod">
          <ac:chgData name="Jenn Anne" userId="2e42e5b19939340a" providerId="LiveId" clId="{4AFFBCB5-0E39-48CB-822D-107C8F2A4814}" dt="2020-08-23T20:54:18.682" v="136" actId="207"/>
          <ac:spMkLst>
            <pc:docMk/>
            <pc:sldMk cId="3025413206" sldId="338"/>
            <ac:spMk id="2" creationId="{EF31D040-74E3-4BF3-89A7-9898357505B2}"/>
          </ac:spMkLst>
        </pc:spChg>
        <pc:spChg chg="mod">
          <ac:chgData name="Jenn Anne" userId="2e42e5b19939340a" providerId="LiveId" clId="{4AFFBCB5-0E39-48CB-822D-107C8F2A4814}" dt="2020-08-23T20:54:14.597" v="135" actId="207"/>
          <ac:spMkLst>
            <pc:docMk/>
            <pc:sldMk cId="3025413206" sldId="338"/>
            <ac:spMk id="3" creationId="{10E81AB6-41E5-42FC-815B-46EE355154E6}"/>
          </ac:spMkLst>
        </pc:spChg>
        <pc:spChg chg="del">
          <ac:chgData name="Jenn Anne" userId="2e42e5b19939340a" providerId="LiveId" clId="{4AFFBCB5-0E39-48CB-822D-107C8F2A4814}" dt="2020-08-23T21:00:35.199" v="207" actId="478"/>
          <ac:spMkLst>
            <pc:docMk/>
            <pc:sldMk cId="3025413206" sldId="338"/>
            <ac:spMk id="4" creationId="{03626921-18C0-4009-9FC9-0B13255C7694}"/>
          </ac:spMkLst>
        </pc:spChg>
        <pc:spChg chg="del">
          <ac:chgData name="Jenn Anne" userId="2e42e5b19939340a" providerId="LiveId" clId="{4AFFBCB5-0E39-48CB-822D-107C8F2A4814}" dt="2020-08-23T20:59:20.948" v="200" actId="478"/>
          <ac:spMkLst>
            <pc:docMk/>
            <pc:sldMk cId="3025413206" sldId="338"/>
            <ac:spMk id="5" creationId="{B4AE1B56-43F8-4CFE-A804-CE803FA38391}"/>
          </ac:spMkLst>
        </pc:spChg>
        <pc:spChg chg="del">
          <ac:chgData name="Jenn Anne" userId="2e42e5b19939340a" providerId="LiveId" clId="{4AFFBCB5-0E39-48CB-822D-107C8F2A4814}" dt="2020-08-23T21:01:48.153" v="217" actId="478"/>
          <ac:spMkLst>
            <pc:docMk/>
            <pc:sldMk cId="3025413206" sldId="338"/>
            <ac:spMk id="6" creationId="{B64C847A-C033-457B-9829-331F7E4A8CE2}"/>
          </ac:spMkLst>
        </pc:spChg>
        <pc:spChg chg="del">
          <ac:chgData name="Jenn Anne" userId="2e42e5b19939340a" providerId="LiveId" clId="{4AFFBCB5-0E39-48CB-822D-107C8F2A4814}" dt="2020-08-23T20:56:05.854" v="161" actId="478"/>
          <ac:spMkLst>
            <pc:docMk/>
            <pc:sldMk cId="3025413206" sldId="338"/>
            <ac:spMk id="7" creationId="{3E4AC2F2-0EEE-4F59-B6CE-0972D2C75321}"/>
          </ac:spMkLst>
        </pc:spChg>
        <pc:spChg chg="del mod">
          <ac:chgData name="Jenn Anne" userId="2e42e5b19939340a" providerId="LiveId" clId="{4AFFBCB5-0E39-48CB-822D-107C8F2A4814}" dt="2020-08-23T20:59:42.381" v="204" actId="478"/>
          <ac:spMkLst>
            <pc:docMk/>
            <pc:sldMk cId="3025413206" sldId="338"/>
            <ac:spMk id="8" creationId="{815C947F-09A9-4A68-BCFF-0F8FAA9BA0E8}"/>
          </ac:spMkLst>
        </pc:spChg>
        <pc:spChg chg="mod">
          <ac:chgData name="Jenn Anne" userId="2e42e5b19939340a" providerId="LiveId" clId="{4AFFBCB5-0E39-48CB-822D-107C8F2A4814}" dt="2020-08-23T20:56:01.343" v="160" actId="1076"/>
          <ac:spMkLst>
            <pc:docMk/>
            <pc:sldMk cId="3025413206" sldId="338"/>
            <ac:spMk id="9" creationId="{E6DC6C0D-8EC8-43C2-ACB2-FAB89A54D023}"/>
          </ac:spMkLst>
        </pc:spChg>
        <pc:spChg chg="mod">
          <ac:chgData name="Jenn Anne" userId="2e42e5b19939340a" providerId="LiveId" clId="{4AFFBCB5-0E39-48CB-822D-107C8F2A4814}" dt="2020-08-23T20:56:57.800" v="195" actId="1076"/>
          <ac:spMkLst>
            <pc:docMk/>
            <pc:sldMk cId="3025413206" sldId="338"/>
            <ac:spMk id="10" creationId="{D62BF986-D6E9-4D46-92A7-4B3E25FC2AA4}"/>
          </ac:spMkLst>
        </pc:spChg>
        <pc:spChg chg="mod">
          <ac:chgData name="Jenn Anne" userId="2e42e5b19939340a" providerId="LiveId" clId="{4AFFBCB5-0E39-48CB-822D-107C8F2A4814}" dt="2020-08-23T20:55:57.486" v="159" actId="1076"/>
          <ac:spMkLst>
            <pc:docMk/>
            <pc:sldMk cId="3025413206" sldId="338"/>
            <ac:spMk id="11" creationId="{79410A82-599A-4E8F-9DA4-31524EA5E58C}"/>
          </ac:spMkLst>
        </pc:spChg>
        <pc:spChg chg="del">
          <ac:chgData name="Jenn Anne" userId="2e42e5b19939340a" providerId="LiveId" clId="{4AFFBCB5-0E39-48CB-822D-107C8F2A4814}" dt="2020-08-23T20:56:09.348" v="162" actId="478"/>
          <ac:spMkLst>
            <pc:docMk/>
            <pc:sldMk cId="3025413206" sldId="338"/>
            <ac:spMk id="12" creationId="{ED70F383-F55E-49A8-841C-573AF3A132E7}"/>
          </ac:spMkLst>
        </pc:spChg>
        <pc:spChg chg="mod ord">
          <ac:chgData name="Jenn Anne" userId="2e42e5b19939340a" providerId="LiveId" clId="{4AFFBCB5-0E39-48CB-822D-107C8F2A4814}" dt="2020-08-23T21:02:32.144" v="220" actId="1076"/>
          <ac:spMkLst>
            <pc:docMk/>
            <pc:sldMk cId="3025413206" sldId="338"/>
            <ac:spMk id="13" creationId="{9E4DF107-C85E-4F15-A02C-3E1A946F5677}"/>
          </ac:spMkLst>
        </pc:spChg>
        <pc:spChg chg="add del">
          <ac:chgData name="Jenn Anne" userId="2e42e5b19939340a" providerId="LiveId" clId="{4AFFBCB5-0E39-48CB-822D-107C8F2A4814}" dt="2020-08-23T20:58:31.822" v="197" actId="478"/>
          <ac:spMkLst>
            <pc:docMk/>
            <pc:sldMk cId="3025413206" sldId="338"/>
            <ac:spMk id="14" creationId="{7FC80C54-D292-4FBE-A62C-36D854EEC9FD}"/>
          </ac:spMkLst>
        </pc:spChg>
        <pc:spChg chg="add mod">
          <ac:chgData name="Jenn Anne" userId="2e42e5b19939340a" providerId="LiveId" clId="{4AFFBCB5-0E39-48CB-822D-107C8F2A4814}" dt="2020-08-23T20:59:35.770" v="203" actId="1076"/>
          <ac:spMkLst>
            <pc:docMk/>
            <pc:sldMk cId="3025413206" sldId="338"/>
            <ac:spMk id="22" creationId="{22479FEF-88D1-495A-8214-A70F00F48CA9}"/>
          </ac:spMkLst>
        </pc:spChg>
        <pc:spChg chg="add mod">
          <ac:chgData name="Jenn Anne" userId="2e42e5b19939340a" providerId="LiveId" clId="{4AFFBCB5-0E39-48CB-822D-107C8F2A4814}" dt="2020-08-23T21:02:38.842" v="221" actId="14100"/>
          <ac:spMkLst>
            <pc:docMk/>
            <pc:sldMk cId="3025413206" sldId="338"/>
            <ac:spMk id="23" creationId="{2B0BB446-F08D-4DE2-A433-6866F0D5061D}"/>
          </ac:spMkLst>
        </pc:spChg>
        <pc:spChg chg="add mod ord">
          <ac:chgData name="Jenn Anne" userId="2e42e5b19939340a" providerId="LiveId" clId="{4AFFBCB5-0E39-48CB-822D-107C8F2A4814}" dt="2020-08-23T21:01:18.683" v="214" actId="167"/>
          <ac:spMkLst>
            <pc:docMk/>
            <pc:sldMk cId="3025413206" sldId="338"/>
            <ac:spMk id="24" creationId="{23AD22F0-FF1A-4A36-85A7-54C5976D2055}"/>
          </ac:spMkLst>
        </pc:spChg>
        <pc:spChg chg="add mod">
          <ac:chgData name="Jenn Anne" userId="2e42e5b19939340a" providerId="LiveId" clId="{4AFFBCB5-0E39-48CB-822D-107C8F2A4814}" dt="2020-08-23T21:02:44.476" v="222" actId="14100"/>
          <ac:spMkLst>
            <pc:docMk/>
            <pc:sldMk cId="3025413206" sldId="338"/>
            <ac:spMk id="25" creationId="{7381E4A4-570D-4501-B876-8C5F4C8BC8E2}"/>
          </ac:spMkLst>
        </pc:spChg>
      </pc:sldChg>
      <pc:sldChg chg="modSp add mod">
        <pc:chgData name="Jenn Anne" userId="2e42e5b19939340a" providerId="LiveId" clId="{4AFFBCB5-0E39-48CB-822D-107C8F2A4814}" dt="2020-08-23T21:04:49.670" v="232"/>
        <pc:sldMkLst>
          <pc:docMk/>
          <pc:sldMk cId="3527450641" sldId="343"/>
        </pc:sldMkLst>
        <pc:spChg chg="mod">
          <ac:chgData name="Jenn Anne" userId="2e42e5b19939340a" providerId="LiveId" clId="{4AFFBCB5-0E39-48CB-822D-107C8F2A4814}" dt="2020-08-23T20:50:44.437" v="35" actId="207"/>
          <ac:spMkLst>
            <pc:docMk/>
            <pc:sldMk cId="3527450641" sldId="343"/>
            <ac:spMk id="3" creationId="{23CF60B0-BF4C-4E90-B153-689DF6BCE9CE}"/>
          </ac:spMkLst>
        </pc:spChg>
        <pc:spChg chg="mod">
          <ac:chgData name="Jenn Anne" userId="2e42e5b19939340a" providerId="LiveId" clId="{4AFFBCB5-0E39-48CB-822D-107C8F2A4814}" dt="2020-08-23T20:51:01.581" v="62" actId="20577"/>
          <ac:spMkLst>
            <pc:docMk/>
            <pc:sldMk cId="3527450641" sldId="343"/>
            <ac:spMk id="4" creationId="{87665923-2495-430A-9F8D-245CBEF5F3B1}"/>
          </ac:spMkLst>
        </pc:spChg>
        <pc:spChg chg="mod">
          <ac:chgData name="Jenn Anne" userId="2e42e5b19939340a" providerId="LiveId" clId="{4AFFBCB5-0E39-48CB-822D-107C8F2A4814}" dt="2020-08-23T20:50:18.986" v="29" actId="207"/>
          <ac:spMkLst>
            <pc:docMk/>
            <pc:sldMk cId="3527450641" sldId="343"/>
            <ac:spMk id="6" creationId="{D795D6C4-9F22-475A-9DB2-67F0F2B200B1}"/>
          </ac:spMkLst>
        </pc:spChg>
        <pc:spChg chg="mod">
          <ac:chgData name="Jenn Anne" userId="2e42e5b19939340a" providerId="LiveId" clId="{4AFFBCB5-0E39-48CB-822D-107C8F2A4814}" dt="2020-08-23T20:50:25.026" v="31" actId="207"/>
          <ac:spMkLst>
            <pc:docMk/>
            <pc:sldMk cId="3527450641" sldId="343"/>
            <ac:spMk id="18" creationId="{B8DEA218-271D-42E6-8150-DEF9FF80CFDE}"/>
          </ac:spMkLst>
        </pc:spChg>
        <pc:spChg chg="mod">
          <ac:chgData name="Jenn Anne" userId="2e42e5b19939340a" providerId="LiveId" clId="{4AFFBCB5-0E39-48CB-822D-107C8F2A4814}" dt="2020-08-23T20:50:28.241" v="32" actId="207"/>
          <ac:spMkLst>
            <pc:docMk/>
            <pc:sldMk cId="3527450641" sldId="343"/>
            <ac:spMk id="19" creationId="{F4F53E46-4E56-4205-90B9-E0BECE3DF716}"/>
          </ac:spMkLst>
        </pc:spChg>
        <pc:spChg chg="mod">
          <ac:chgData name="Jenn Anne" userId="2e42e5b19939340a" providerId="LiveId" clId="{4AFFBCB5-0E39-48CB-822D-107C8F2A4814}" dt="2020-08-23T20:50:31.221" v="33" actId="207"/>
          <ac:spMkLst>
            <pc:docMk/>
            <pc:sldMk cId="3527450641" sldId="343"/>
            <ac:spMk id="24" creationId="{BF0E244E-45BD-4FA3-A78E-A6A4D77BB971}"/>
          </ac:spMkLst>
        </pc:spChg>
        <pc:spChg chg="mod">
          <ac:chgData name="Jenn Anne" userId="2e42e5b19939340a" providerId="LiveId" clId="{4AFFBCB5-0E39-48CB-822D-107C8F2A4814}" dt="2020-08-23T20:50:34.716" v="34" actId="207"/>
          <ac:spMkLst>
            <pc:docMk/>
            <pc:sldMk cId="3527450641" sldId="343"/>
            <ac:spMk id="25" creationId="{8FCCF0F4-DC30-45D9-AE31-A4878ACE0A5F}"/>
          </ac:spMkLst>
        </pc:spChg>
        <pc:spChg chg="mod">
          <ac:chgData name="Jenn Anne" userId="2e42e5b19939340a" providerId="LiveId" clId="{4AFFBCB5-0E39-48CB-822D-107C8F2A4814}" dt="2020-08-23T20:50:22.202" v="30" actId="207"/>
          <ac:spMkLst>
            <pc:docMk/>
            <pc:sldMk cId="3527450641" sldId="343"/>
            <ac:spMk id="35" creationId="{003B2BD0-A3CF-4EFA-802A-D321503AF737}"/>
          </ac:spMkLst>
        </pc:spChg>
        <pc:graphicFrameChg chg="modGraphic">
          <ac:chgData name="Jenn Anne" userId="2e42e5b19939340a" providerId="LiveId" clId="{4AFFBCB5-0E39-48CB-822D-107C8F2A4814}" dt="2020-08-23T21:04:29.929" v="229"/>
          <ac:graphicFrameMkLst>
            <pc:docMk/>
            <pc:sldMk cId="3527450641" sldId="343"/>
            <ac:graphicFrameMk id="16" creationId="{CD35FB1D-877E-4B1C-8020-51C8DD172E7A}"/>
          </ac:graphicFrameMkLst>
        </pc:graphicFrameChg>
        <pc:graphicFrameChg chg="modGraphic">
          <ac:chgData name="Jenn Anne" userId="2e42e5b19939340a" providerId="LiveId" clId="{4AFFBCB5-0E39-48CB-822D-107C8F2A4814}" dt="2020-08-23T21:04:37.888" v="230"/>
          <ac:graphicFrameMkLst>
            <pc:docMk/>
            <pc:sldMk cId="3527450641" sldId="343"/>
            <ac:graphicFrameMk id="17" creationId="{5828F5FA-99B7-45B8-A241-0DF345B10D70}"/>
          </ac:graphicFrameMkLst>
        </pc:graphicFrameChg>
        <pc:graphicFrameChg chg="modGraphic">
          <ac:chgData name="Jenn Anne" userId="2e42e5b19939340a" providerId="LiveId" clId="{4AFFBCB5-0E39-48CB-822D-107C8F2A4814}" dt="2020-08-23T21:04:13.979" v="227"/>
          <ac:graphicFrameMkLst>
            <pc:docMk/>
            <pc:sldMk cId="3527450641" sldId="343"/>
            <ac:graphicFrameMk id="20" creationId="{ED71D8C7-D8B0-4175-ACB1-B07303CC1648}"/>
          </ac:graphicFrameMkLst>
        </pc:graphicFrameChg>
        <pc:graphicFrameChg chg="modGraphic">
          <ac:chgData name="Jenn Anne" userId="2e42e5b19939340a" providerId="LiveId" clId="{4AFFBCB5-0E39-48CB-822D-107C8F2A4814}" dt="2020-08-23T21:04:43.553" v="231"/>
          <ac:graphicFrameMkLst>
            <pc:docMk/>
            <pc:sldMk cId="3527450641" sldId="343"/>
            <ac:graphicFrameMk id="21" creationId="{3606726B-EA12-434F-9B87-C111F7DA634C}"/>
          </ac:graphicFrameMkLst>
        </pc:graphicFrameChg>
        <pc:graphicFrameChg chg="modGraphic">
          <ac:chgData name="Jenn Anne" userId="2e42e5b19939340a" providerId="LiveId" clId="{4AFFBCB5-0E39-48CB-822D-107C8F2A4814}" dt="2020-08-23T21:04:23.686" v="228"/>
          <ac:graphicFrameMkLst>
            <pc:docMk/>
            <pc:sldMk cId="3527450641" sldId="343"/>
            <ac:graphicFrameMk id="22" creationId="{99F1E415-DEBB-4F2E-8036-FF53FD6E5FAD}"/>
          </ac:graphicFrameMkLst>
        </pc:graphicFrameChg>
        <pc:graphicFrameChg chg="modGraphic">
          <ac:chgData name="Jenn Anne" userId="2e42e5b19939340a" providerId="LiveId" clId="{4AFFBCB5-0E39-48CB-822D-107C8F2A4814}" dt="2020-08-23T21:04:49.670" v="232"/>
          <ac:graphicFrameMkLst>
            <pc:docMk/>
            <pc:sldMk cId="3527450641" sldId="343"/>
            <ac:graphicFrameMk id="23" creationId="{9D4D17EF-7C78-4432-B655-DB1727EC7525}"/>
          </ac:graphicFrameMkLst>
        </pc:graphicFrameChg>
      </pc:sldChg>
      <pc:sldChg chg="modSp mod">
        <pc:chgData name="Jenn Anne" userId="2e42e5b19939340a" providerId="LiveId" clId="{4AFFBCB5-0E39-48CB-822D-107C8F2A4814}" dt="2020-08-23T21:03:50.987" v="226" actId="692"/>
        <pc:sldMkLst>
          <pc:docMk/>
          <pc:sldMk cId="2587769370" sldId="346"/>
        </pc:sldMkLst>
        <pc:spChg chg="mod">
          <ac:chgData name="Jenn Anne" userId="2e42e5b19939340a" providerId="LiveId" clId="{4AFFBCB5-0E39-48CB-822D-107C8F2A4814}" dt="2020-08-23T21:03:50.987" v="226" actId="692"/>
          <ac:spMkLst>
            <pc:docMk/>
            <pc:sldMk cId="2587769370" sldId="346"/>
            <ac:spMk id="4" creationId="{590D49B6-8A8A-4846-AD5E-0E5285DA9B9C}"/>
          </ac:spMkLst>
        </pc:spChg>
      </pc:sldChg>
      <pc:sldChg chg="del">
        <pc:chgData name="Jenn Anne" userId="2e42e5b19939340a" providerId="LiveId" clId="{4AFFBCB5-0E39-48CB-822D-107C8F2A4814}" dt="2020-08-23T20:35:53.641" v="2" actId="47"/>
        <pc:sldMkLst>
          <pc:docMk/>
          <pc:sldMk cId="3170656856" sldId="348"/>
        </pc:sldMkLst>
      </pc:sldChg>
      <pc:sldChg chg="modSp mod">
        <pc:chgData name="Jenn Anne" userId="2e42e5b19939340a" providerId="LiveId" clId="{4AFFBCB5-0E39-48CB-822D-107C8F2A4814}" dt="2020-08-23T21:15:58.385" v="335" actId="207"/>
        <pc:sldMkLst>
          <pc:docMk/>
          <pc:sldMk cId="3609244558" sldId="452"/>
        </pc:sldMkLst>
        <pc:spChg chg="mod">
          <ac:chgData name="Jenn Anne" userId="2e42e5b19939340a" providerId="LiveId" clId="{4AFFBCB5-0E39-48CB-822D-107C8F2A4814}" dt="2020-08-23T21:15:58.385" v="335" actId="207"/>
          <ac:spMkLst>
            <pc:docMk/>
            <pc:sldMk cId="3609244558" sldId="452"/>
            <ac:spMk id="4" creationId="{176F8DD7-0CFA-4516-9F39-940AAB61D972}"/>
          </ac:spMkLst>
        </pc:spChg>
        <pc:spChg chg="mod">
          <ac:chgData name="Jenn Anne" userId="2e42e5b19939340a" providerId="LiveId" clId="{4AFFBCB5-0E39-48CB-822D-107C8F2A4814}" dt="2020-08-23T21:15:36.575" v="334"/>
          <ac:spMkLst>
            <pc:docMk/>
            <pc:sldMk cId="3609244558" sldId="452"/>
            <ac:spMk id="6" creationId="{C2B6BF07-04B6-480A-9AC8-B8006B42192C}"/>
          </ac:spMkLst>
        </pc:spChg>
      </pc:sldChg>
      <pc:sldChg chg="modSp mod">
        <pc:chgData name="Jenn Anne" userId="2e42e5b19939340a" providerId="LiveId" clId="{4AFFBCB5-0E39-48CB-822D-107C8F2A4814}" dt="2020-08-23T21:21:53.477" v="369" actId="207"/>
        <pc:sldMkLst>
          <pc:docMk/>
          <pc:sldMk cId="1181819004" sldId="453"/>
        </pc:sldMkLst>
        <pc:spChg chg="mod">
          <ac:chgData name="Jenn Anne" userId="2e42e5b19939340a" providerId="LiveId" clId="{4AFFBCB5-0E39-48CB-822D-107C8F2A4814}" dt="2020-08-23T21:21:53.477" v="369" actId="207"/>
          <ac:spMkLst>
            <pc:docMk/>
            <pc:sldMk cId="1181819004" sldId="453"/>
            <ac:spMk id="4" creationId="{176F8DD7-0CFA-4516-9F39-940AAB61D972}"/>
          </ac:spMkLst>
        </pc:spChg>
        <pc:spChg chg="mod">
          <ac:chgData name="Jenn Anne" userId="2e42e5b19939340a" providerId="LiveId" clId="{4AFFBCB5-0E39-48CB-822D-107C8F2A4814}" dt="2020-08-23T21:16:11.811" v="336"/>
          <ac:spMkLst>
            <pc:docMk/>
            <pc:sldMk cId="1181819004" sldId="453"/>
            <ac:spMk id="6" creationId="{C2B6BF07-04B6-480A-9AC8-B8006B42192C}"/>
          </ac:spMkLst>
        </pc:spChg>
      </pc:sldChg>
      <pc:sldChg chg="modSp mod">
        <pc:chgData name="Jenn Anne" userId="2e42e5b19939340a" providerId="LiveId" clId="{4AFFBCB5-0E39-48CB-822D-107C8F2A4814}" dt="2020-08-23T21:22:07.894" v="370" actId="207"/>
        <pc:sldMkLst>
          <pc:docMk/>
          <pc:sldMk cId="1844054671" sldId="454"/>
        </pc:sldMkLst>
        <pc:spChg chg="mod">
          <ac:chgData name="Jenn Anne" userId="2e42e5b19939340a" providerId="LiveId" clId="{4AFFBCB5-0E39-48CB-822D-107C8F2A4814}" dt="2020-08-23T21:22:07.894" v="370" actId="207"/>
          <ac:spMkLst>
            <pc:docMk/>
            <pc:sldMk cId="1844054671" sldId="454"/>
            <ac:spMk id="4" creationId="{176F8DD7-0CFA-4516-9F39-940AAB61D972}"/>
          </ac:spMkLst>
        </pc:spChg>
        <pc:spChg chg="mod">
          <ac:chgData name="Jenn Anne" userId="2e42e5b19939340a" providerId="LiveId" clId="{4AFFBCB5-0E39-48CB-822D-107C8F2A4814}" dt="2020-08-23T21:16:23.904" v="337"/>
          <ac:spMkLst>
            <pc:docMk/>
            <pc:sldMk cId="1844054671" sldId="454"/>
            <ac:spMk id="6" creationId="{C2B6BF07-04B6-480A-9AC8-B8006B42192C}"/>
          </ac:spMkLst>
        </pc:spChg>
      </pc:sldChg>
      <pc:sldChg chg="modSp mod">
        <pc:chgData name="Jenn Anne" userId="2e42e5b19939340a" providerId="LiveId" clId="{4AFFBCB5-0E39-48CB-822D-107C8F2A4814}" dt="2020-08-23T21:22:15.652" v="371" actId="207"/>
        <pc:sldMkLst>
          <pc:docMk/>
          <pc:sldMk cId="819862796" sldId="455"/>
        </pc:sldMkLst>
        <pc:spChg chg="mod">
          <ac:chgData name="Jenn Anne" userId="2e42e5b19939340a" providerId="LiveId" clId="{4AFFBCB5-0E39-48CB-822D-107C8F2A4814}" dt="2020-08-23T21:22:15.652" v="371" actId="207"/>
          <ac:spMkLst>
            <pc:docMk/>
            <pc:sldMk cId="819862796" sldId="455"/>
            <ac:spMk id="4" creationId="{176F8DD7-0CFA-4516-9F39-940AAB61D972}"/>
          </ac:spMkLst>
        </pc:spChg>
        <pc:spChg chg="mod">
          <ac:chgData name="Jenn Anne" userId="2e42e5b19939340a" providerId="LiveId" clId="{4AFFBCB5-0E39-48CB-822D-107C8F2A4814}" dt="2020-08-23T21:16:35.506" v="338"/>
          <ac:spMkLst>
            <pc:docMk/>
            <pc:sldMk cId="819862796" sldId="455"/>
            <ac:spMk id="6" creationId="{C2B6BF07-04B6-480A-9AC8-B8006B42192C}"/>
          </ac:spMkLst>
        </pc:spChg>
      </pc:sldChg>
      <pc:sldChg chg="modSp mod">
        <pc:chgData name="Jenn Anne" userId="2e42e5b19939340a" providerId="LiveId" clId="{4AFFBCB5-0E39-48CB-822D-107C8F2A4814}" dt="2020-08-23T21:16:46.930" v="339"/>
        <pc:sldMkLst>
          <pc:docMk/>
          <pc:sldMk cId="812203403" sldId="456"/>
        </pc:sldMkLst>
        <pc:spChg chg="mod">
          <ac:chgData name="Jenn Anne" userId="2e42e5b19939340a" providerId="LiveId" clId="{4AFFBCB5-0E39-48CB-822D-107C8F2A4814}" dt="2020-08-23T21:16:46.930" v="339"/>
          <ac:spMkLst>
            <pc:docMk/>
            <pc:sldMk cId="812203403" sldId="456"/>
            <ac:spMk id="6" creationId="{C2B6BF07-04B6-480A-9AC8-B8006B42192C}"/>
          </ac:spMkLst>
        </pc:spChg>
      </pc:sldChg>
      <pc:sldChg chg="modSp mod">
        <pc:chgData name="Jenn Anne" userId="2e42e5b19939340a" providerId="LiveId" clId="{4AFFBCB5-0E39-48CB-822D-107C8F2A4814}" dt="2020-08-23T21:22:27.666" v="372" actId="207"/>
        <pc:sldMkLst>
          <pc:docMk/>
          <pc:sldMk cId="2799769672" sldId="457"/>
        </pc:sldMkLst>
        <pc:spChg chg="mod">
          <ac:chgData name="Jenn Anne" userId="2e42e5b19939340a" providerId="LiveId" clId="{4AFFBCB5-0E39-48CB-822D-107C8F2A4814}" dt="2020-08-23T21:22:27.666" v="372" actId="207"/>
          <ac:spMkLst>
            <pc:docMk/>
            <pc:sldMk cId="2799769672" sldId="457"/>
            <ac:spMk id="4" creationId="{176F8DD7-0CFA-4516-9F39-940AAB61D972}"/>
          </ac:spMkLst>
        </pc:spChg>
        <pc:spChg chg="mod">
          <ac:chgData name="Jenn Anne" userId="2e42e5b19939340a" providerId="LiveId" clId="{4AFFBCB5-0E39-48CB-822D-107C8F2A4814}" dt="2020-08-23T21:16:58.851" v="340"/>
          <ac:spMkLst>
            <pc:docMk/>
            <pc:sldMk cId="2799769672" sldId="457"/>
            <ac:spMk id="6" creationId="{C2B6BF07-04B6-480A-9AC8-B8006B42192C}"/>
          </ac:spMkLst>
        </pc:spChg>
      </pc:sldChg>
      <pc:sldChg chg="modSp mod">
        <pc:chgData name="Jenn Anne" userId="2e42e5b19939340a" providerId="LiveId" clId="{4AFFBCB5-0E39-48CB-822D-107C8F2A4814}" dt="2020-08-23T21:22:34.326" v="373" actId="207"/>
        <pc:sldMkLst>
          <pc:docMk/>
          <pc:sldMk cId="2329637857" sldId="458"/>
        </pc:sldMkLst>
        <pc:spChg chg="mod">
          <ac:chgData name="Jenn Anne" userId="2e42e5b19939340a" providerId="LiveId" clId="{4AFFBCB5-0E39-48CB-822D-107C8F2A4814}" dt="2020-08-23T21:22:34.326" v="373" actId="207"/>
          <ac:spMkLst>
            <pc:docMk/>
            <pc:sldMk cId="2329637857" sldId="458"/>
            <ac:spMk id="4" creationId="{176F8DD7-0CFA-4516-9F39-940AAB61D972}"/>
          </ac:spMkLst>
        </pc:spChg>
        <pc:spChg chg="mod">
          <ac:chgData name="Jenn Anne" userId="2e42e5b19939340a" providerId="LiveId" clId="{4AFFBCB5-0E39-48CB-822D-107C8F2A4814}" dt="2020-08-23T21:17:11.659" v="341"/>
          <ac:spMkLst>
            <pc:docMk/>
            <pc:sldMk cId="2329637857" sldId="458"/>
            <ac:spMk id="6" creationId="{C2B6BF07-04B6-480A-9AC8-B8006B42192C}"/>
          </ac:spMkLst>
        </pc:spChg>
      </pc:sldChg>
      <pc:sldChg chg="modSp mod">
        <pc:chgData name="Jenn Anne" userId="2e42e5b19939340a" providerId="LiveId" clId="{4AFFBCB5-0E39-48CB-822D-107C8F2A4814}" dt="2020-08-23T21:22:40.216" v="374" actId="207"/>
        <pc:sldMkLst>
          <pc:docMk/>
          <pc:sldMk cId="1234314097" sldId="459"/>
        </pc:sldMkLst>
        <pc:spChg chg="mod">
          <ac:chgData name="Jenn Anne" userId="2e42e5b19939340a" providerId="LiveId" clId="{4AFFBCB5-0E39-48CB-822D-107C8F2A4814}" dt="2020-08-23T21:22:40.216" v="374" actId="207"/>
          <ac:spMkLst>
            <pc:docMk/>
            <pc:sldMk cId="1234314097" sldId="459"/>
            <ac:spMk id="4" creationId="{176F8DD7-0CFA-4516-9F39-940AAB61D972}"/>
          </ac:spMkLst>
        </pc:spChg>
        <pc:spChg chg="mod">
          <ac:chgData name="Jenn Anne" userId="2e42e5b19939340a" providerId="LiveId" clId="{4AFFBCB5-0E39-48CB-822D-107C8F2A4814}" dt="2020-08-23T21:17:20.788" v="342"/>
          <ac:spMkLst>
            <pc:docMk/>
            <pc:sldMk cId="1234314097" sldId="459"/>
            <ac:spMk id="6" creationId="{C2B6BF07-04B6-480A-9AC8-B8006B42192C}"/>
          </ac:spMkLst>
        </pc:spChg>
      </pc:sldChg>
      <pc:sldChg chg="modSp mod">
        <pc:chgData name="Jenn Anne" userId="2e42e5b19939340a" providerId="LiveId" clId="{4AFFBCB5-0E39-48CB-822D-107C8F2A4814}" dt="2020-08-23T21:22:49.666" v="376" actId="207"/>
        <pc:sldMkLst>
          <pc:docMk/>
          <pc:sldMk cId="792577546" sldId="460"/>
        </pc:sldMkLst>
        <pc:spChg chg="mod">
          <ac:chgData name="Jenn Anne" userId="2e42e5b19939340a" providerId="LiveId" clId="{4AFFBCB5-0E39-48CB-822D-107C8F2A4814}" dt="2020-08-23T21:22:49.666" v="376" actId="207"/>
          <ac:spMkLst>
            <pc:docMk/>
            <pc:sldMk cId="792577546" sldId="460"/>
            <ac:spMk id="4" creationId="{176F8DD7-0CFA-4516-9F39-940AAB61D972}"/>
          </ac:spMkLst>
        </pc:spChg>
        <pc:spChg chg="mod">
          <ac:chgData name="Jenn Anne" userId="2e42e5b19939340a" providerId="LiveId" clId="{4AFFBCB5-0E39-48CB-822D-107C8F2A4814}" dt="2020-08-23T21:17:32.275" v="343"/>
          <ac:spMkLst>
            <pc:docMk/>
            <pc:sldMk cId="792577546" sldId="460"/>
            <ac:spMk id="6" creationId="{C2B6BF07-04B6-480A-9AC8-B8006B42192C}"/>
          </ac:spMkLst>
        </pc:spChg>
      </pc:sldChg>
      <pc:sldChg chg="modSp mod">
        <pc:chgData name="Jenn Anne" userId="2e42e5b19939340a" providerId="LiveId" clId="{4AFFBCB5-0E39-48CB-822D-107C8F2A4814}" dt="2020-08-23T21:22:55.987" v="377" actId="207"/>
        <pc:sldMkLst>
          <pc:docMk/>
          <pc:sldMk cId="2750672251" sldId="461"/>
        </pc:sldMkLst>
        <pc:spChg chg="mod">
          <ac:chgData name="Jenn Anne" userId="2e42e5b19939340a" providerId="LiveId" clId="{4AFFBCB5-0E39-48CB-822D-107C8F2A4814}" dt="2020-08-23T21:22:55.987" v="377" actId="207"/>
          <ac:spMkLst>
            <pc:docMk/>
            <pc:sldMk cId="2750672251" sldId="461"/>
            <ac:spMk id="4" creationId="{176F8DD7-0CFA-4516-9F39-940AAB61D972}"/>
          </ac:spMkLst>
        </pc:spChg>
        <pc:spChg chg="mod">
          <ac:chgData name="Jenn Anne" userId="2e42e5b19939340a" providerId="LiveId" clId="{4AFFBCB5-0E39-48CB-822D-107C8F2A4814}" dt="2020-08-23T21:17:51.343" v="347" actId="1076"/>
          <ac:spMkLst>
            <pc:docMk/>
            <pc:sldMk cId="2750672251" sldId="461"/>
            <ac:spMk id="6" creationId="{C2B6BF07-04B6-480A-9AC8-B8006B42192C}"/>
          </ac:spMkLst>
        </pc:spChg>
      </pc:sldChg>
      <pc:sldChg chg="modSp mod">
        <pc:chgData name="Jenn Anne" userId="2e42e5b19939340a" providerId="LiveId" clId="{4AFFBCB5-0E39-48CB-822D-107C8F2A4814}" dt="2020-08-23T21:23:04.397" v="378" actId="207"/>
        <pc:sldMkLst>
          <pc:docMk/>
          <pc:sldMk cId="2947215615" sldId="462"/>
        </pc:sldMkLst>
        <pc:spChg chg="mod">
          <ac:chgData name="Jenn Anne" userId="2e42e5b19939340a" providerId="LiveId" clId="{4AFFBCB5-0E39-48CB-822D-107C8F2A4814}" dt="2020-08-23T21:23:04.397" v="378" actId="207"/>
          <ac:spMkLst>
            <pc:docMk/>
            <pc:sldMk cId="2947215615" sldId="462"/>
            <ac:spMk id="4" creationId="{176F8DD7-0CFA-4516-9F39-940AAB61D972}"/>
          </ac:spMkLst>
        </pc:spChg>
        <pc:spChg chg="mod">
          <ac:chgData name="Jenn Anne" userId="2e42e5b19939340a" providerId="LiveId" clId="{4AFFBCB5-0E39-48CB-822D-107C8F2A4814}" dt="2020-08-23T21:18:02.113" v="348"/>
          <ac:spMkLst>
            <pc:docMk/>
            <pc:sldMk cId="2947215615" sldId="462"/>
            <ac:spMk id="6" creationId="{C2B6BF07-04B6-480A-9AC8-B8006B42192C}"/>
          </ac:spMkLst>
        </pc:spChg>
      </pc:sldChg>
      <pc:sldChg chg="modSp mod">
        <pc:chgData name="Jenn Anne" userId="2e42e5b19939340a" providerId="LiveId" clId="{4AFFBCB5-0E39-48CB-822D-107C8F2A4814}" dt="2020-08-23T21:18:17.750" v="349"/>
        <pc:sldMkLst>
          <pc:docMk/>
          <pc:sldMk cId="2022744622" sldId="463"/>
        </pc:sldMkLst>
        <pc:spChg chg="mod">
          <ac:chgData name="Jenn Anne" userId="2e42e5b19939340a" providerId="LiveId" clId="{4AFFBCB5-0E39-48CB-822D-107C8F2A4814}" dt="2020-08-23T21:18:17.750" v="349"/>
          <ac:spMkLst>
            <pc:docMk/>
            <pc:sldMk cId="2022744622" sldId="463"/>
            <ac:spMk id="6" creationId="{C2B6BF07-04B6-480A-9AC8-B8006B42192C}"/>
          </ac:spMkLst>
        </pc:spChg>
      </pc:sldChg>
      <pc:sldChg chg="modSp mod">
        <pc:chgData name="Jenn Anne" userId="2e42e5b19939340a" providerId="LiveId" clId="{4AFFBCB5-0E39-48CB-822D-107C8F2A4814}" dt="2020-08-23T21:23:19.108" v="379" actId="207"/>
        <pc:sldMkLst>
          <pc:docMk/>
          <pc:sldMk cId="2500581745" sldId="464"/>
        </pc:sldMkLst>
        <pc:spChg chg="mod">
          <ac:chgData name="Jenn Anne" userId="2e42e5b19939340a" providerId="LiveId" clId="{4AFFBCB5-0E39-48CB-822D-107C8F2A4814}" dt="2020-08-23T21:23:19.108" v="379" actId="207"/>
          <ac:spMkLst>
            <pc:docMk/>
            <pc:sldMk cId="2500581745" sldId="464"/>
            <ac:spMk id="4" creationId="{176F8DD7-0CFA-4516-9F39-940AAB61D972}"/>
          </ac:spMkLst>
        </pc:spChg>
        <pc:spChg chg="mod">
          <ac:chgData name="Jenn Anne" userId="2e42e5b19939340a" providerId="LiveId" clId="{4AFFBCB5-0E39-48CB-822D-107C8F2A4814}" dt="2020-08-23T21:18:27.179" v="350"/>
          <ac:spMkLst>
            <pc:docMk/>
            <pc:sldMk cId="2500581745" sldId="464"/>
            <ac:spMk id="6" creationId="{C2B6BF07-04B6-480A-9AC8-B8006B42192C}"/>
          </ac:spMkLst>
        </pc:spChg>
      </pc:sldChg>
      <pc:sldChg chg="modSp mod">
        <pc:chgData name="Jenn Anne" userId="2e42e5b19939340a" providerId="LiveId" clId="{4AFFBCB5-0E39-48CB-822D-107C8F2A4814}" dt="2020-08-23T21:23:28.159" v="380" actId="207"/>
        <pc:sldMkLst>
          <pc:docMk/>
          <pc:sldMk cId="1197634833" sldId="465"/>
        </pc:sldMkLst>
        <pc:spChg chg="mod">
          <ac:chgData name="Jenn Anne" userId="2e42e5b19939340a" providerId="LiveId" clId="{4AFFBCB5-0E39-48CB-822D-107C8F2A4814}" dt="2020-08-23T21:23:28.159" v="380" actId="207"/>
          <ac:spMkLst>
            <pc:docMk/>
            <pc:sldMk cId="1197634833" sldId="465"/>
            <ac:spMk id="4" creationId="{176F8DD7-0CFA-4516-9F39-940AAB61D972}"/>
          </ac:spMkLst>
        </pc:spChg>
        <pc:spChg chg="mod">
          <ac:chgData name="Jenn Anne" userId="2e42e5b19939340a" providerId="LiveId" clId="{4AFFBCB5-0E39-48CB-822D-107C8F2A4814}" dt="2020-08-23T21:18:42.377" v="352" actId="1076"/>
          <ac:spMkLst>
            <pc:docMk/>
            <pc:sldMk cId="1197634833" sldId="465"/>
            <ac:spMk id="6" creationId="{C2B6BF07-04B6-480A-9AC8-B8006B42192C}"/>
          </ac:spMkLst>
        </pc:spChg>
      </pc:sldChg>
      <pc:sldChg chg="modSp mod">
        <pc:chgData name="Jenn Anne" userId="2e42e5b19939340a" providerId="LiveId" clId="{4AFFBCB5-0E39-48CB-822D-107C8F2A4814}" dt="2020-08-23T21:23:34.596" v="381" actId="207"/>
        <pc:sldMkLst>
          <pc:docMk/>
          <pc:sldMk cId="2981648078" sldId="466"/>
        </pc:sldMkLst>
        <pc:spChg chg="mod">
          <ac:chgData name="Jenn Anne" userId="2e42e5b19939340a" providerId="LiveId" clId="{4AFFBCB5-0E39-48CB-822D-107C8F2A4814}" dt="2020-08-23T21:23:34.596" v="381" actId="207"/>
          <ac:spMkLst>
            <pc:docMk/>
            <pc:sldMk cId="2981648078" sldId="466"/>
            <ac:spMk id="4" creationId="{176F8DD7-0CFA-4516-9F39-940AAB61D972}"/>
          </ac:spMkLst>
        </pc:spChg>
        <pc:spChg chg="mod">
          <ac:chgData name="Jenn Anne" userId="2e42e5b19939340a" providerId="LiveId" clId="{4AFFBCB5-0E39-48CB-822D-107C8F2A4814}" dt="2020-08-23T21:18:51.909" v="353"/>
          <ac:spMkLst>
            <pc:docMk/>
            <pc:sldMk cId="2981648078" sldId="466"/>
            <ac:spMk id="6" creationId="{C2B6BF07-04B6-480A-9AC8-B8006B42192C}"/>
          </ac:spMkLst>
        </pc:spChg>
      </pc:sldChg>
      <pc:sldChg chg="modSp mod">
        <pc:chgData name="Jenn Anne" userId="2e42e5b19939340a" providerId="LiveId" clId="{4AFFBCB5-0E39-48CB-822D-107C8F2A4814}" dt="2020-08-23T21:23:43.909" v="382" actId="207"/>
        <pc:sldMkLst>
          <pc:docMk/>
          <pc:sldMk cId="3344797852" sldId="467"/>
        </pc:sldMkLst>
        <pc:spChg chg="mod">
          <ac:chgData name="Jenn Anne" userId="2e42e5b19939340a" providerId="LiveId" clId="{4AFFBCB5-0E39-48CB-822D-107C8F2A4814}" dt="2020-08-23T21:23:43.909" v="382" actId="207"/>
          <ac:spMkLst>
            <pc:docMk/>
            <pc:sldMk cId="3344797852" sldId="467"/>
            <ac:spMk id="4" creationId="{176F8DD7-0CFA-4516-9F39-940AAB61D972}"/>
          </ac:spMkLst>
        </pc:spChg>
        <pc:spChg chg="mod">
          <ac:chgData name="Jenn Anne" userId="2e42e5b19939340a" providerId="LiveId" clId="{4AFFBCB5-0E39-48CB-822D-107C8F2A4814}" dt="2020-08-23T21:19:04.738" v="355" actId="1076"/>
          <ac:spMkLst>
            <pc:docMk/>
            <pc:sldMk cId="3344797852" sldId="467"/>
            <ac:spMk id="6" creationId="{C2B6BF07-04B6-480A-9AC8-B8006B42192C}"/>
          </ac:spMkLst>
        </pc:spChg>
      </pc:sldChg>
      <pc:sldChg chg="modSp mod">
        <pc:chgData name="Jenn Anne" userId="2e42e5b19939340a" providerId="LiveId" clId="{4AFFBCB5-0E39-48CB-822D-107C8F2A4814}" dt="2020-08-23T21:23:50.489" v="383" actId="207"/>
        <pc:sldMkLst>
          <pc:docMk/>
          <pc:sldMk cId="129061009" sldId="468"/>
        </pc:sldMkLst>
        <pc:spChg chg="mod">
          <ac:chgData name="Jenn Anne" userId="2e42e5b19939340a" providerId="LiveId" clId="{4AFFBCB5-0E39-48CB-822D-107C8F2A4814}" dt="2020-08-23T21:23:50.489" v="383" actId="207"/>
          <ac:spMkLst>
            <pc:docMk/>
            <pc:sldMk cId="129061009" sldId="468"/>
            <ac:spMk id="4" creationId="{176F8DD7-0CFA-4516-9F39-940AAB61D972}"/>
          </ac:spMkLst>
        </pc:spChg>
        <pc:spChg chg="mod">
          <ac:chgData name="Jenn Anne" userId="2e42e5b19939340a" providerId="LiveId" clId="{4AFFBCB5-0E39-48CB-822D-107C8F2A4814}" dt="2020-08-23T21:19:16.840" v="357" actId="1076"/>
          <ac:spMkLst>
            <pc:docMk/>
            <pc:sldMk cId="129061009" sldId="468"/>
            <ac:spMk id="6" creationId="{C2B6BF07-04B6-480A-9AC8-B8006B42192C}"/>
          </ac:spMkLst>
        </pc:spChg>
      </pc:sldChg>
      <pc:sldChg chg="modSp mod">
        <pc:chgData name="Jenn Anne" userId="2e42e5b19939340a" providerId="LiveId" clId="{4AFFBCB5-0E39-48CB-822D-107C8F2A4814}" dt="2020-08-23T21:24:00.682" v="384" actId="207"/>
        <pc:sldMkLst>
          <pc:docMk/>
          <pc:sldMk cId="3884964158" sldId="469"/>
        </pc:sldMkLst>
        <pc:spChg chg="mod">
          <ac:chgData name="Jenn Anne" userId="2e42e5b19939340a" providerId="LiveId" clId="{4AFFBCB5-0E39-48CB-822D-107C8F2A4814}" dt="2020-08-23T21:24:00.682" v="384" actId="207"/>
          <ac:spMkLst>
            <pc:docMk/>
            <pc:sldMk cId="3884964158" sldId="469"/>
            <ac:spMk id="4" creationId="{176F8DD7-0CFA-4516-9F39-940AAB61D972}"/>
          </ac:spMkLst>
        </pc:spChg>
        <pc:spChg chg="mod">
          <ac:chgData name="Jenn Anne" userId="2e42e5b19939340a" providerId="LiveId" clId="{4AFFBCB5-0E39-48CB-822D-107C8F2A4814}" dt="2020-08-23T21:19:29.426" v="359" actId="1076"/>
          <ac:spMkLst>
            <pc:docMk/>
            <pc:sldMk cId="3884964158" sldId="469"/>
            <ac:spMk id="6" creationId="{C2B6BF07-04B6-480A-9AC8-B8006B42192C}"/>
          </ac:spMkLst>
        </pc:spChg>
      </pc:sldChg>
      <pc:sldChg chg="modSp mod">
        <pc:chgData name="Jenn Anne" userId="2e42e5b19939340a" providerId="LiveId" clId="{4AFFBCB5-0E39-48CB-822D-107C8F2A4814}" dt="2020-08-23T21:19:41.994" v="361" actId="1076"/>
        <pc:sldMkLst>
          <pc:docMk/>
          <pc:sldMk cId="251556470" sldId="470"/>
        </pc:sldMkLst>
        <pc:spChg chg="mod">
          <ac:chgData name="Jenn Anne" userId="2e42e5b19939340a" providerId="LiveId" clId="{4AFFBCB5-0E39-48CB-822D-107C8F2A4814}" dt="2020-08-23T21:19:41.994" v="361" actId="1076"/>
          <ac:spMkLst>
            <pc:docMk/>
            <pc:sldMk cId="251556470" sldId="470"/>
            <ac:spMk id="6" creationId="{C2B6BF07-04B6-480A-9AC8-B8006B42192C}"/>
          </ac:spMkLst>
        </pc:spChg>
      </pc:sldChg>
      <pc:sldChg chg="modSp mod">
        <pc:chgData name="Jenn Anne" userId="2e42e5b19939340a" providerId="LiveId" clId="{4AFFBCB5-0E39-48CB-822D-107C8F2A4814}" dt="2020-08-23T21:24:08.952" v="385" actId="207"/>
        <pc:sldMkLst>
          <pc:docMk/>
          <pc:sldMk cId="990841292" sldId="471"/>
        </pc:sldMkLst>
        <pc:spChg chg="mod">
          <ac:chgData name="Jenn Anne" userId="2e42e5b19939340a" providerId="LiveId" clId="{4AFFBCB5-0E39-48CB-822D-107C8F2A4814}" dt="2020-08-23T21:24:08.952" v="385" actId="207"/>
          <ac:spMkLst>
            <pc:docMk/>
            <pc:sldMk cId="990841292" sldId="471"/>
            <ac:spMk id="4" creationId="{176F8DD7-0CFA-4516-9F39-940AAB61D972}"/>
          </ac:spMkLst>
        </pc:spChg>
        <pc:spChg chg="mod">
          <ac:chgData name="Jenn Anne" userId="2e42e5b19939340a" providerId="LiveId" clId="{4AFFBCB5-0E39-48CB-822D-107C8F2A4814}" dt="2020-08-23T21:19:52.307" v="362"/>
          <ac:spMkLst>
            <pc:docMk/>
            <pc:sldMk cId="990841292" sldId="471"/>
            <ac:spMk id="6" creationId="{C2B6BF07-04B6-480A-9AC8-B8006B42192C}"/>
          </ac:spMkLst>
        </pc:spChg>
      </pc:sldChg>
      <pc:sldChg chg="modSp mod">
        <pc:chgData name="Jenn Anne" userId="2e42e5b19939340a" providerId="LiveId" clId="{4AFFBCB5-0E39-48CB-822D-107C8F2A4814}" dt="2020-08-23T21:24:17.111" v="386" actId="207"/>
        <pc:sldMkLst>
          <pc:docMk/>
          <pc:sldMk cId="2875101922" sldId="472"/>
        </pc:sldMkLst>
        <pc:spChg chg="mod">
          <ac:chgData name="Jenn Anne" userId="2e42e5b19939340a" providerId="LiveId" clId="{4AFFBCB5-0E39-48CB-822D-107C8F2A4814}" dt="2020-08-23T21:24:17.111" v="386" actId="207"/>
          <ac:spMkLst>
            <pc:docMk/>
            <pc:sldMk cId="2875101922" sldId="472"/>
            <ac:spMk id="4" creationId="{176F8DD7-0CFA-4516-9F39-940AAB61D972}"/>
          </ac:spMkLst>
        </pc:spChg>
        <pc:spChg chg="mod">
          <ac:chgData name="Jenn Anne" userId="2e42e5b19939340a" providerId="LiveId" clId="{4AFFBCB5-0E39-48CB-822D-107C8F2A4814}" dt="2020-08-23T21:20:02.217" v="363"/>
          <ac:spMkLst>
            <pc:docMk/>
            <pc:sldMk cId="2875101922" sldId="472"/>
            <ac:spMk id="6" creationId="{C2B6BF07-04B6-480A-9AC8-B8006B42192C}"/>
          </ac:spMkLst>
        </pc:spChg>
      </pc:sldChg>
      <pc:sldChg chg="modSp mod">
        <pc:chgData name="Jenn Anne" userId="2e42e5b19939340a" providerId="LiveId" clId="{4AFFBCB5-0E39-48CB-822D-107C8F2A4814}" dt="2020-08-23T21:24:23.477" v="387" actId="207"/>
        <pc:sldMkLst>
          <pc:docMk/>
          <pc:sldMk cId="1199382760" sldId="473"/>
        </pc:sldMkLst>
        <pc:spChg chg="mod">
          <ac:chgData name="Jenn Anne" userId="2e42e5b19939340a" providerId="LiveId" clId="{4AFFBCB5-0E39-48CB-822D-107C8F2A4814}" dt="2020-08-23T21:24:23.477" v="387" actId="207"/>
          <ac:spMkLst>
            <pc:docMk/>
            <pc:sldMk cId="1199382760" sldId="473"/>
            <ac:spMk id="4" creationId="{176F8DD7-0CFA-4516-9F39-940AAB61D972}"/>
          </ac:spMkLst>
        </pc:spChg>
        <pc:spChg chg="mod">
          <ac:chgData name="Jenn Anne" userId="2e42e5b19939340a" providerId="LiveId" clId="{4AFFBCB5-0E39-48CB-822D-107C8F2A4814}" dt="2020-08-23T21:20:12.420" v="364"/>
          <ac:spMkLst>
            <pc:docMk/>
            <pc:sldMk cId="1199382760" sldId="473"/>
            <ac:spMk id="6" creationId="{C2B6BF07-04B6-480A-9AC8-B8006B42192C}"/>
          </ac:spMkLst>
        </pc:spChg>
      </pc:sldChg>
      <pc:sldChg chg="modSp mod">
        <pc:chgData name="Jenn Anne" userId="2e42e5b19939340a" providerId="LiveId" clId="{4AFFBCB5-0E39-48CB-822D-107C8F2A4814}" dt="2020-08-23T21:24:31.152" v="388" actId="207"/>
        <pc:sldMkLst>
          <pc:docMk/>
          <pc:sldMk cId="299644183" sldId="474"/>
        </pc:sldMkLst>
        <pc:spChg chg="mod">
          <ac:chgData name="Jenn Anne" userId="2e42e5b19939340a" providerId="LiveId" clId="{4AFFBCB5-0E39-48CB-822D-107C8F2A4814}" dt="2020-08-23T21:24:31.152" v="388" actId="207"/>
          <ac:spMkLst>
            <pc:docMk/>
            <pc:sldMk cId="299644183" sldId="474"/>
            <ac:spMk id="4" creationId="{176F8DD7-0CFA-4516-9F39-940AAB61D972}"/>
          </ac:spMkLst>
        </pc:spChg>
        <pc:spChg chg="mod">
          <ac:chgData name="Jenn Anne" userId="2e42e5b19939340a" providerId="LiveId" clId="{4AFFBCB5-0E39-48CB-822D-107C8F2A4814}" dt="2020-08-23T21:20:21.985" v="365"/>
          <ac:spMkLst>
            <pc:docMk/>
            <pc:sldMk cId="299644183" sldId="474"/>
            <ac:spMk id="6" creationId="{C2B6BF07-04B6-480A-9AC8-B8006B42192C}"/>
          </ac:spMkLst>
        </pc:spChg>
      </pc:sldChg>
      <pc:sldChg chg="modSp mod">
        <pc:chgData name="Jenn Anne" userId="2e42e5b19939340a" providerId="LiveId" clId="{4AFFBCB5-0E39-48CB-822D-107C8F2A4814}" dt="2020-08-23T21:24:39.604" v="389" actId="207"/>
        <pc:sldMkLst>
          <pc:docMk/>
          <pc:sldMk cId="1328012102" sldId="475"/>
        </pc:sldMkLst>
        <pc:spChg chg="mod">
          <ac:chgData name="Jenn Anne" userId="2e42e5b19939340a" providerId="LiveId" clId="{4AFFBCB5-0E39-48CB-822D-107C8F2A4814}" dt="2020-08-23T21:24:39.604" v="389" actId="207"/>
          <ac:spMkLst>
            <pc:docMk/>
            <pc:sldMk cId="1328012102" sldId="475"/>
            <ac:spMk id="4" creationId="{176F8DD7-0CFA-4516-9F39-940AAB61D972}"/>
          </ac:spMkLst>
        </pc:spChg>
        <pc:spChg chg="mod">
          <ac:chgData name="Jenn Anne" userId="2e42e5b19939340a" providerId="LiveId" clId="{4AFFBCB5-0E39-48CB-822D-107C8F2A4814}" dt="2020-08-23T21:20:33.885" v="366"/>
          <ac:spMkLst>
            <pc:docMk/>
            <pc:sldMk cId="1328012102" sldId="475"/>
            <ac:spMk id="6" creationId="{C2B6BF07-04B6-480A-9AC8-B8006B42192C}"/>
          </ac:spMkLst>
        </pc:spChg>
      </pc:sldChg>
      <pc:sldChg chg="modSp mod">
        <pc:chgData name="Jenn Anne" userId="2e42e5b19939340a" providerId="LiveId" clId="{4AFFBCB5-0E39-48CB-822D-107C8F2A4814}" dt="2020-08-23T21:20:46.123" v="368" actId="1076"/>
        <pc:sldMkLst>
          <pc:docMk/>
          <pc:sldMk cId="617044157" sldId="476"/>
        </pc:sldMkLst>
        <pc:spChg chg="mod">
          <ac:chgData name="Jenn Anne" userId="2e42e5b19939340a" providerId="LiveId" clId="{4AFFBCB5-0E39-48CB-822D-107C8F2A4814}" dt="2020-08-23T21:20:46.123" v="368" actId="1076"/>
          <ac:spMkLst>
            <pc:docMk/>
            <pc:sldMk cId="617044157" sldId="476"/>
            <ac:spMk id="6" creationId="{C2B6BF07-04B6-480A-9AC8-B8006B42192C}"/>
          </ac:spMkLst>
        </pc:spChg>
      </pc:sldChg>
      <pc:sldChg chg="del">
        <pc:chgData name="Jenn Anne" userId="2e42e5b19939340a" providerId="LiveId" clId="{4AFFBCB5-0E39-48CB-822D-107C8F2A4814}" dt="2020-08-23T21:06:43.946" v="233" actId="47"/>
        <pc:sldMkLst>
          <pc:docMk/>
          <pc:sldMk cId="718571129" sldId="477"/>
        </pc:sldMkLst>
      </pc:sldChg>
      <pc:sldChg chg="addSp delSp modSp add mod">
        <pc:chgData name="Jenn Anne" userId="2e42e5b19939340a" providerId="LiveId" clId="{4AFFBCB5-0E39-48CB-822D-107C8F2A4814}" dt="2020-08-23T21:13:41.249" v="333" actId="692"/>
        <pc:sldMkLst>
          <pc:docMk/>
          <pc:sldMk cId="2980300338" sldId="477"/>
        </pc:sldMkLst>
        <pc:spChg chg="add del mod">
          <ac:chgData name="Jenn Anne" userId="2e42e5b19939340a" providerId="LiveId" clId="{4AFFBCB5-0E39-48CB-822D-107C8F2A4814}" dt="2020-08-23T21:09:33.775" v="282" actId="478"/>
          <ac:spMkLst>
            <pc:docMk/>
            <pc:sldMk cId="2980300338" sldId="477"/>
            <ac:spMk id="2" creationId="{C2C572D6-33E7-42C4-A021-4618E9E32748}"/>
          </ac:spMkLst>
        </pc:spChg>
        <pc:spChg chg="del">
          <ac:chgData name="Jenn Anne" userId="2e42e5b19939340a" providerId="LiveId" clId="{4AFFBCB5-0E39-48CB-822D-107C8F2A4814}" dt="2020-08-23T21:07:49.943" v="277" actId="478"/>
          <ac:spMkLst>
            <pc:docMk/>
            <pc:sldMk cId="2980300338" sldId="477"/>
            <ac:spMk id="3" creationId="{23CF60B0-BF4C-4E90-B153-689DF6BCE9CE}"/>
          </ac:spMkLst>
        </pc:spChg>
        <pc:spChg chg="mod">
          <ac:chgData name="Jenn Anne" userId="2e42e5b19939340a" providerId="LiveId" clId="{4AFFBCB5-0E39-48CB-822D-107C8F2A4814}" dt="2020-08-23T21:07:46.027" v="276" actId="20577"/>
          <ac:spMkLst>
            <pc:docMk/>
            <pc:sldMk cId="2980300338" sldId="477"/>
            <ac:spMk id="4" creationId="{87665923-2495-430A-9F8D-245CBEF5F3B1}"/>
          </ac:spMkLst>
        </pc:spChg>
        <pc:spChg chg="add mod">
          <ac:chgData name="Jenn Anne" userId="2e42e5b19939340a" providerId="LiveId" clId="{4AFFBCB5-0E39-48CB-822D-107C8F2A4814}" dt="2020-08-23T21:12:55.480" v="327" actId="1076"/>
          <ac:spMkLst>
            <pc:docMk/>
            <pc:sldMk cId="2980300338" sldId="477"/>
            <ac:spMk id="5" creationId="{25BFA5E3-AECC-4791-8251-2061AE08674B}"/>
          </ac:spMkLst>
        </pc:spChg>
        <pc:spChg chg="del">
          <ac:chgData name="Jenn Anne" userId="2e42e5b19939340a" providerId="LiveId" clId="{4AFFBCB5-0E39-48CB-822D-107C8F2A4814}" dt="2020-08-23T21:07:56.420" v="278" actId="478"/>
          <ac:spMkLst>
            <pc:docMk/>
            <pc:sldMk cId="2980300338" sldId="477"/>
            <ac:spMk id="6" creationId="{D795D6C4-9F22-475A-9DB2-67F0F2B200B1}"/>
          </ac:spMkLst>
        </pc:spChg>
        <pc:spChg chg="add mod">
          <ac:chgData name="Jenn Anne" userId="2e42e5b19939340a" providerId="LiveId" clId="{4AFFBCB5-0E39-48CB-822D-107C8F2A4814}" dt="2020-08-23T21:10:35.519" v="290" actId="1076"/>
          <ac:spMkLst>
            <pc:docMk/>
            <pc:sldMk cId="2980300338" sldId="477"/>
            <ac:spMk id="7" creationId="{2664FC4D-80D1-41A0-B406-0F7193F000C0}"/>
          </ac:spMkLst>
        </pc:spChg>
        <pc:spChg chg="add mod">
          <ac:chgData name="Jenn Anne" userId="2e42e5b19939340a" providerId="LiveId" clId="{4AFFBCB5-0E39-48CB-822D-107C8F2A4814}" dt="2020-08-23T21:13:17.310" v="329" actId="692"/>
          <ac:spMkLst>
            <pc:docMk/>
            <pc:sldMk cId="2980300338" sldId="477"/>
            <ac:spMk id="8" creationId="{BE0E1E00-FD57-46CE-9E89-7BC4F8ED634B}"/>
          </ac:spMkLst>
        </pc:spChg>
        <pc:spChg chg="add mod">
          <ac:chgData name="Jenn Anne" userId="2e42e5b19939340a" providerId="LiveId" clId="{4AFFBCB5-0E39-48CB-822D-107C8F2A4814}" dt="2020-08-23T21:13:22.728" v="330" actId="692"/>
          <ac:spMkLst>
            <pc:docMk/>
            <pc:sldMk cId="2980300338" sldId="477"/>
            <ac:spMk id="9" creationId="{38711E6F-5AB4-42CC-BB5B-0AF6AEA0D102}"/>
          </ac:spMkLst>
        </pc:spChg>
        <pc:spChg chg="add mod">
          <ac:chgData name="Jenn Anne" userId="2e42e5b19939340a" providerId="LiveId" clId="{4AFFBCB5-0E39-48CB-822D-107C8F2A4814}" dt="2020-08-23T21:13:41.249" v="333" actId="692"/>
          <ac:spMkLst>
            <pc:docMk/>
            <pc:sldMk cId="2980300338" sldId="477"/>
            <ac:spMk id="10" creationId="{96E6E17F-72EE-4193-A161-5093E26F48FA}"/>
          </ac:spMkLst>
        </pc:spChg>
        <pc:spChg chg="add mod">
          <ac:chgData name="Jenn Anne" userId="2e42e5b19939340a" providerId="LiveId" clId="{4AFFBCB5-0E39-48CB-822D-107C8F2A4814}" dt="2020-08-23T21:13:35.239" v="332" actId="692"/>
          <ac:spMkLst>
            <pc:docMk/>
            <pc:sldMk cId="2980300338" sldId="477"/>
            <ac:spMk id="11" creationId="{F82CD1E3-F36A-45E6-90A5-F2137A1448FA}"/>
          </ac:spMkLst>
        </pc:spChg>
        <pc:spChg chg="add mod">
          <ac:chgData name="Jenn Anne" userId="2e42e5b19939340a" providerId="LiveId" clId="{4AFFBCB5-0E39-48CB-822D-107C8F2A4814}" dt="2020-08-23T21:13:29.137" v="331" actId="692"/>
          <ac:spMkLst>
            <pc:docMk/>
            <pc:sldMk cId="2980300338" sldId="477"/>
            <ac:spMk id="12" creationId="{87EF053C-2C6C-43C5-A6AF-74CEE426835B}"/>
          </ac:spMkLst>
        </pc:spChg>
        <pc:spChg chg="del">
          <ac:chgData name="Jenn Anne" userId="2e42e5b19939340a" providerId="LiveId" clId="{4AFFBCB5-0E39-48CB-822D-107C8F2A4814}" dt="2020-08-23T21:07:56.420" v="278" actId="478"/>
          <ac:spMkLst>
            <pc:docMk/>
            <pc:sldMk cId="2980300338" sldId="477"/>
            <ac:spMk id="18" creationId="{B8DEA218-271D-42E6-8150-DEF9FF80CFDE}"/>
          </ac:spMkLst>
        </pc:spChg>
        <pc:spChg chg="del">
          <ac:chgData name="Jenn Anne" userId="2e42e5b19939340a" providerId="LiveId" clId="{4AFFBCB5-0E39-48CB-822D-107C8F2A4814}" dt="2020-08-23T21:07:56.420" v="278" actId="478"/>
          <ac:spMkLst>
            <pc:docMk/>
            <pc:sldMk cId="2980300338" sldId="477"/>
            <ac:spMk id="19" creationId="{F4F53E46-4E56-4205-90B9-E0BECE3DF716}"/>
          </ac:spMkLst>
        </pc:spChg>
        <pc:spChg chg="del">
          <ac:chgData name="Jenn Anne" userId="2e42e5b19939340a" providerId="LiveId" clId="{4AFFBCB5-0E39-48CB-822D-107C8F2A4814}" dt="2020-08-23T21:07:56.420" v="278" actId="478"/>
          <ac:spMkLst>
            <pc:docMk/>
            <pc:sldMk cId="2980300338" sldId="477"/>
            <ac:spMk id="24" creationId="{BF0E244E-45BD-4FA3-A78E-A6A4D77BB971}"/>
          </ac:spMkLst>
        </pc:spChg>
        <pc:spChg chg="del">
          <ac:chgData name="Jenn Anne" userId="2e42e5b19939340a" providerId="LiveId" clId="{4AFFBCB5-0E39-48CB-822D-107C8F2A4814}" dt="2020-08-23T21:07:56.420" v="278" actId="478"/>
          <ac:spMkLst>
            <pc:docMk/>
            <pc:sldMk cId="2980300338" sldId="477"/>
            <ac:spMk id="25" creationId="{8FCCF0F4-DC30-45D9-AE31-A4878ACE0A5F}"/>
          </ac:spMkLst>
        </pc:spChg>
        <pc:spChg chg="del">
          <ac:chgData name="Jenn Anne" userId="2e42e5b19939340a" providerId="LiveId" clId="{4AFFBCB5-0E39-48CB-822D-107C8F2A4814}" dt="2020-08-23T21:07:56.420" v="278" actId="478"/>
          <ac:spMkLst>
            <pc:docMk/>
            <pc:sldMk cId="2980300338" sldId="477"/>
            <ac:spMk id="35" creationId="{003B2BD0-A3CF-4EFA-802A-D321503AF737}"/>
          </ac:spMkLst>
        </pc:spChg>
        <pc:spChg chg="add mod">
          <ac:chgData name="Jenn Anne" userId="2e42e5b19939340a" providerId="LiveId" clId="{4AFFBCB5-0E39-48CB-822D-107C8F2A4814}" dt="2020-08-23T21:13:00.950" v="328" actId="1076"/>
          <ac:spMkLst>
            <pc:docMk/>
            <pc:sldMk cId="2980300338" sldId="477"/>
            <ac:spMk id="41" creationId="{7EA7B6B8-673D-41CE-9D0E-A48C9FB9AD28}"/>
          </ac:spMkLst>
        </pc:spChg>
        <pc:graphicFrameChg chg="del">
          <ac:chgData name="Jenn Anne" userId="2e42e5b19939340a" providerId="LiveId" clId="{4AFFBCB5-0E39-48CB-822D-107C8F2A4814}" dt="2020-08-23T21:08:00.312" v="279" actId="478"/>
          <ac:graphicFrameMkLst>
            <pc:docMk/>
            <pc:sldMk cId="2980300338" sldId="477"/>
            <ac:graphicFrameMk id="16" creationId="{CD35FB1D-877E-4B1C-8020-51C8DD172E7A}"/>
          </ac:graphicFrameMkLst>
        </pc:graphicFrameChg>
        <pc:graphicFrameChg chg="del">
          <ac:chgData name="Jenn Anne" userId="2e42e5b19939340a" providerId="LiveId" clId="{4AFFBCB5-0E39-48CB-822D-107C8F2A4814}" dt="2020-08-23T21:08:00.312" v="279" actId="478"/>
          <ac:graphicFrameMkLst>
            <pc:docMk/>
            <pc:sldMk cId="2980300338" sldId="477"/>
            <ac:graphicFrameMk id="17" creationId="{5828F5FA-99B7-45B8-A241-0DF345B10D70}"/>
          </ac:graphicFrameMkLst>
        </pc:graphicFrameChg>
        <pc:graphicFrameChg chg="del">
          <ac:chgData name="Jenn Anne" userId="2e42e5b19939340a" providerId="LiveId" clId="{4AFFBCB5-0E39-48CB-822D-107C8F2A4814}" dt="2020-08-23T21:08:00.312" v="279" actId="478"/>
          <ac:graphicFrameMkLst>
            <pc:docMk/>
            <pc:sldMk cId="2980300338" sldId="477"/>
            <ac:graphicFrameMk id="20" creationId="{ED71D8C7-D8B0-4175-ACB1-B07303CC1648}"/>
          </ac:graphicFrameMkLst>
        </pc:graphicFrameChg>
        <pc:graphicFrameChg chg="del">
          <ac:chgData name="Jenn Anne" userId="2e42e5b19939340a" providerId="LiveId" clId="{4AFFBCB5-0E39-48CB-822D-107C8F2A4814}" dt="2020-08-23T21:08:00.312" v="279" actId="478"/>
          <ac:graphicFrameMkLst>
            <pc:docMk/>
            <pc:sldMk cId="2980300338" sldId="477"/>
            <ac:graphicFrameMk id="21" creationId="{3606726B-EA12-434F-9B87-C111F7DA634C}"/>
          </ac:graphicFrameMkLst>
        </pc:graphicFrameChg>
        <pc:graphicFrameChg chg="del">
          <ac:chgData name="Jenn Anne" userId="2e42e5b19939340a" providerId="LiveId" clId="{4AFFBCB5-0E39-48CB-822D-107C8F2A4814}" dt="2020-08-23T21:08:00.312" v="279" actId="478"/>
          <ac:graphicFrameMkLst>
            <pc:docMk/>
            <pc:sldMk cId="2980300338" sldId="477"/>
            <ac:graphicFrameMk id="22" creationId="{99F1E415-DEBB-4F2E-8036-FF53FD6E5FAD}"/>
          </ac:graphicFrameMkLst>
        </pc:graphicFrameChg>
        <pc:graphicFrameChg chg="del">
          <ac:chgData name="Jenn Anne" userId="2e42e5b19939340a" providerId="LiveId" clId="{4AFFBCB5-0E39-48CB-822D-107C8F2A4814}" dt="2020-08-23T21:08:00.312" v="279" actId="478"/>
          <ac:graphicFrameMkLst>
            <pc:docMk/>
            <pc:sldMk cId="2980300338" sldId="477"/>
            <ac:graphicFrameMk id="23" creationId="{9D4D17EF-7C78-4432-B655-DB1727EC7525}"/>
          </ac:graphicFrameMkLst>
        </pc:graphicFrameChg>
        <pc:cxnChg chg="add">
          <ac:chgData name="Jenn Anne" userId="2e42e5b19939340a" providerId="LiveId" clId="{4AFFBCB5-0E39-48CB-822D-107C8F2A4814}" dt="2020-08-23T21:11:43.483" v="301" actId="11529"/>
          <ac:cxnSpMkLst>
            <pc:docMk/>
            <pc:sldMk cId="2980300338" sldId="477"/>
            <ac:cxnSpMk id="14" creationId="{CF383E06-926F-4810-B21D-E3AE49A09174}"/>
          </ac:cxnSpMkLst>
        </pc:cxnChg>
        <pc:cxnChg chg="add">
          <ac:chgData name="Jenn Anne" userId="2e42e5b19939340a" providerId="LiveId" clId="{4AFFBCB5-0E39-48CB-822D-107C8F2A4814}" dt="2020-08-23T21:11:59.296" v="302" actId="11529"/>
          <ac:cxnSpMkLst>
            <pc:docMk/>
            <pc:sldMk cId="2980300338" sldId="477"/>
            <ac:cxnSpMk id="31" creationId="{2744B91D-5FB7-4EAC-A6B6-F59537ECE609}"/>
          </ac:cxnSpMkLst>
        </pc:cxnChg>
        <pc:cxnChg chg="add">
          <ac:chgData name="Jenn Anne" userId="2e42e5b19939340a" providerId="LiveId" clId="{4AFFBCB5-0E39-48CB-822D-107C8F2A4814}" dt="2020-08-23T21:12:05.310" v="303" actId="11529"/>
          <ac:cxnSpMkLst>
            <pc:docMk/>
            <pc:sldMk cId="2980300338" sldId="477"/>
            <ac:cxnSpMk id="33" creationId="{110E4D31-2684-4E02-A2A2-E7C9E243797F}"/>
          </ac:cxnSpMkLst>
        </pc:cxnChg>
        <pc:cxnChg chg="add">
          <ac:chgData name="Jenn Anne" userId="2e42e5b19939340a" providerId="LiveId" clId="{4AFFBCB5-0E39-48CB-822D-107C8F2A4814}" dt="2020-08-23T21:12:11.879" v="304" actId="11529"/>
          <ac:cxnSpMkLst>
            <pc:docMk/>
            <pc:sldMk cId="2980300338" sldId="477"/>
            <ac:cxnSpMk id="36" creationId="{0AEE2312-BE7B-410B-AEF3-63475471F9DD}"/>
          </ac:cxnSpMkLst>
        </pc:cxnChg>
        <pc:cxnChg chg="add">
          <ac:chgData name="Jenn Anne" userId="2e42e5b19939340a" providerId="LiveId" clId="{4AFFBCB5-0E39-48CB-822D-107C8F2A4814}" dt="2020-08-23T21:12:18.342" v="305" actId="11529"/>
          <ac:cxnSpMkLst>
            <pc:docMk/>
            <pc:sldMk cId="2980300338" sldId="477"/>
            <ac:cxnSpMk id="38" creationId="{D157F4C1-A16A-49E3-B9F1-2DCB104B9C25}"/>
          </ac:cxnSpMkLst>
        </pc:cxnChg>
        <pc:cxnChg chg="add">
          <ac:chgData name="Jenn Anne" userId="2e42e5b19939340a" providerId="LiveId" clId="{4AFFBCB5-0E39-48CB-822D-107C8F2A4814}" dt="2020-08-23T21:12:25.207" v="306" actId="11529"/>
          <ac:cxnSpMkLst>
            <pc:docMk/>
            <pc:sldMk cId="2980300338" sldId="477"/>
            <ac:cxnSpMk id="40" creationId="{D6CE0D80-A983-4852-A94A-3B27232A6471}"/>
          </ac:cxnSpMkLst>
        </pc:cxnChg>
      </pc:sldChg>
      <pc:sldChg chg="del">
        <pc:chgData name="Jenn Anne" userId="2e42e5b19939340a" providerId="LiveId" clId="{4AFFBCB5-0E39-48CB-822D-107C8F2A4814}" dt="2020-08-23T21:06:44.849" v="234" actId="47"/>
        <pc:sldMkLst>
          <pc:docMk/>
          <pc:sldMk cId="3083061661" sldId="478"/>
        </pc:sldMkLst>
      </pc:sldChg>
      <pc:sldChg chg="del">
        <pc:chgData name="Jenn Anne" userId="2e42e5b19939340a" providerId="LiveId" clId="{4AFFBCB5-0E39-48CB-822D-107C8F2A4814}" dt="2020-08-23T21:06:45.584" v="235" actId="47"/>
        <pc:sldMkLst>
          <pc:docMk/>
          <pc:sldMk cId="1346719297" sldId="479"/>
        </pc:sldMkLst>
      </pc:sldChg>
      <pc:sldChg chg="del">
        <pc:chgData name="Jenn Anne" userId="2e42e5b19939340a" providerId="LiveId" clId="{4AFFBCB5-0E39-48CB-822D-107C8F2A4814}" dt="2020-08-23T21:06:46.285" v="236" actId="47"/>
        <pc:sldMkLst>
          <pc:docMk/>
          <pc:sldMk cId="2558312781" sldId="480"/>
        </pc:sldMkLst>
      </pc:sldChg>
      <pc:sldChg chg="del">
        <pc:chgData name="Jenn Anne" userId="2e42e5b19939340a" providerId="LiveId" clId="{4AFFBCB5-0E39-48CB-822D-107C8F2A4814}" dt="2020-08-23T21:06:46.980" v="237" actId="47"/>
        <pc:sldMkLst>
          <pc:docMk/>
          <pc:sldMk cId="2905501406" sldId="481"/>
        </pc:sldMkLst>
      </pc:sldChg>
      <pc:sldChg chg="del">
        <pc:chgData name="Jenn Anne" userId="2e42e5b19939340a" providerId="LiveId" clId="{4AFFBCB5-0E39-48CB-822D-107C8F2A4814}" dt="2020-08-23T21:06:47.631" v="238" actId="47"/>
        <pc:sldMkLst>
          <pc:docMk/>
          <pc:sldMk cId="1629811320" sldId="482"/>
        </pc:sldMkLst>
      </pc:sldChg>
      <pc:sldChg chg="del">
        <pc:chgData name="Jenn Anne" userId="2e42e5b19939340a" providerId="LiveId" clId="{4AFFBCB5-0E39-48CB-822D-107C8F2A4814}" dt="2020-08-23T21:06:48.442" v="239" actId="47"/>
        <pc:sldMkLst>
          <pc:docMk/>
          <pc:sldMk cId="4113992636" sldId="483"/>
        </pc:sldMkLst>
      </pc:sldChg>
      <pc:sldChg chg="del">
        <pc:chgData name="Jenn Anne" userId="2e42e5b19939340a" providerId="LiveId" clId="{4AFFBCB5-0E39-48CB-822D-107C8F2A4814}" dt="2020-08-23T21:06:49.143" v="240" actId="47"/>
        <pc:sldMkLst>
          <pc:docMk/>
          <pc:sldMk cId="2205936076" sldId="484"/>
        </pc:sldMkLst>
      </pc:sldChg>
      <pc:sldChg chg="del">
        <pc:chgData name="Jenn Anne" userId="2e42e5b19939340a" providerId="LiveId" clId="{4AFFBCB5-0E39-48CB-822D-107C8F2A4814}" dt="2020-08-23T21:06:49.940" v="241" actId="47"/>
        <pc:sldMkLst>
          <pc:docMk/>
          <pc:sldMk cId="4110800541" sldId="485"/>
        </pc:sldMkLst>
      </pc:sldChg>
      <pc:sldChg chg="del">
        <pc:chgData name="Jenn Anne" userId="2e42e5b19939340a" providerId="LiveId" clId="{4AFFBCB5-0E39-48CB-822D-107C8F2A4814}" dt="2020-08-23T21:06:50.708" v="242" actId="47"/>
        <pc:sldMkLst>
          <pc:docMk/>
          <pc:sldMk cId="804222927" sldId="486"/>
        </pc:sldMkLst>
      </pc:sldChg>
      <pc:sldChg chg="del">
        <pc:chgData name="Jenn Anne" userId="2e42e5b19939340a" providerId="LiveId" clId="{4AFFBCB5-0E39-48CB-822D-107C8F2A4814}" dt="2020-08-23T21:06:51.431" v="243" actId="47"/>
        <pc:sldMkLst>
          <pc:docMk/>
          <pc:sldMk cId="2931513411" sldId="487"/>
        </pc:sldMkLst>
      </pc:sldChg>
      <pc:sldChg chg="del">
        <pc:chgData name="Jenn Anne" userId="2e42e5b19939340a" providerId="LiveId" clId="{4AFFBCB5-0E39-48CB-822D-107C8F2A4814}" dt="2020-08-23T21:06:52.089" v="244" actId="47"/>
        <pc:sldMkLst>
          <pc:docMk/>
          <pc:sldMk cId="3650318295" sldId="488"/>
        </pc:sldMkLst>
      </pc:sldChg>
      <pc:sldChg chg="del">
        <pc:chgData name="Jenn Anne" userId="2e42e5b19939340a" providerId="LiveId" clId="{4AFFBCB5-0E39-48CB-822D-107C8F2A4814}" dt="2020-08-23T21:06:52.698" v="245" actId="47"/>
        <pc:sldMkLst>
          <pc:docMk/>
          <pc:sldMk cId="3289652676" sldId="489"/>
        </pc:sldMkLst>
      </pc:sldChg>
      <pc:sldChg chg="del">
        <pc:chgData name="Jenn Anne" userId="2e42e5b19939340a" providerId="LiveId" clId="{4AFFBCB5-0E39-48CB-822D-107C8F2A4814}" dt="2020-08-23T21:06:53.276" v="246" actId="47"/>
        <pc:sldMkLst>
          <pc:docMk/>
          <pc:sldMk cId="2733200719" sldId="490"/>
        </pc:sldMkLst>
      </pc:sldChg>
      <pc:sldChg chg="del">
        <pc:chgData name="Jenn Anne" userId="2e42e5b19939340a" providerId="LiveId" clId="{4AFFBCB5-0E39-48CB-822D-107C8F2A4814}" dt="2020-08-23T21:06:53.650" v="247" actId="47"/>
        <pc:sldMkLst>
          <pc:docMk/>
          <pc:sldMk cId="2440958703" sldId="491"/>
        </pc:sldMkLst>
      </pc:sldChg>
      <pc:sldChg chg="del">
        <pc:chgData name="Jenn Anne" userId="2e42e5b19939340a" providerId="LiveId" clId="{4AFFBCB5-0E39-48CB-822D-107C8F2A4814}" dt="2020-08-23T21:06:53.924" v="248" actId="47"/>
        <pc:sldMkLst>
          <pc:docMk/>
          <pc:sldMk cId="2519549790" sldId="492"/>
        </pc:sldMkLst>
      </pc:sldChg>
      <pc:sldChg chg="del">
        <pc:chgData name="Jenn Anne" userId="2e42e5b19939340a" providerId="LiveId" clId="{4AFFBCB5-0E39-48CB-822D-107C8F2A4814}" dt="2020-08-23T21:06:54.133" v="249" actId="47"/>
        <pc:sldMkLst>
          <pc:docMk/>
          <pc:sldMk cId="74344844" sldId="493"/>
        </pc:sldMkLst>
      </pc:sldChg>
      <pc:sldChg chg="del">
        <pc:chgData name="Jenn Anne" userId="2e42e5b19939340a" providerId="LiveId" clId="{4AFFBCB5-0E39-48CB-822D-107C8F2A4814}" dt="2020-08-23T21:06:54.698" v="250" actId="47"/>
        <pc:sldMkLst>
          <pc:docMk/>
          <pc:sldMk cId="1158409599" sldId="494"/>
        </pc:sldMkLst>
      </pc:sldChg>
      <pc:sldChg chg="del">
        <pc:chgData name="Jenn Anne" userId="2e42e5b19939340a" providerId="LiveId" clId="{4AFFBCB5-0E39-48CB-822D-107C8F2A4814}" dt="2020-08-23T21:06:54.925" v="251" actId="47"/>
        <pc:sldMkLst>
          <pc:docMk/>
          <pc:sldMk cId="631419906" sldId="495"/>
        </pc:sldMkLst>
      </pc:sldChg>
      <pc:sldChg chg="del">
        <pc:chgData name="Jenn Anne" userId="2e42e5b19939340a" providerId="LiveId" clId="{4AFFBCB5-0E39-48CB-822D-107C8F2A4814}" dt="2020-08-23T21:06:55.149" v="252" actId="47"/>
        <pc:sldMkLst>
          <pc:docMk/>
          <pc:sldMk cId="436867921" sldId="496"/>
        </pc:sldMkLst>
      </pc:sldChg>
      <pc:sldChg chg="del">
        <pc:chgData name="Jenn Anne" userId="2e42e5b19939340a" providerId="LiveId" clId="{4AFFBCB5-0E39-48CB-822D-107C8F2A4814}" dt="2020-08-23T21:06:55.935" v="253" actId="47"/>
        <pc:sldMkLst>
          <pc:docMk/>
          <pc:sldMk cId="853315218" sldId="497"/>
        </pc:sldMkLst>
      </pc:sldChg>
      <pc:sldChg chg="del">
        <pc:chgData name="Jenn Anne" userId="2e42e5b19939340a" providerId="LiveId" clId="{4AFFBCB5-0E39-48CB-822D-107C8F2A4814}" dt="2020-08-23T21:06:56.161" v="254" actId="47"/>
        <pc:sldMkLst>
          <pc:docMk/>
          <pc:sldMk cId="3546590467" sldId="498"/>
        </pc:sldMkLst>
      </pc:sldChg>
      <pc:sldChg chg="del">
        <pc:chgData name="Jenn Anne" userId="2e42e5b19939340a" providerId="LiveId" clId="{4AFFBCB5-0E39-48CB-822D-107C8F2A4814}" dt="2020-08-23T21:06:56.348" v="255" actId="47"/>
        <pc:sldMkLst>
          <pc:docMk/>
          <pc:sldMk cId="2382122595" sldId="499"/>
        </pc:sldMkLst>
      </pc:sldChg>
      <pc:sldChg chg="del">
        <pc:chgData name="Jenn Anne" userId="2e42e5b19939340a" providerId="LiveId" clId="{4AFFBCB5-0E39-48CB-822D-107C8F2A4814}" dt="2020-08-23T21:06:57.108" v="256" actId="47"/>
        <pc:sldMkLst>
          <pc:docMk/>
          <pc:sldMk cId="1582642704" sldId="500"/>
        </pc:sldMkLst>
      </pc:sldChg>
      <pc:sldChg chg="del">
        <pc:chgData name="Jenn Anne" userId="2e42e5b19939340a" providerId="LiveId" clId="{4AFFBCB5-0E39-48CB-822D-107C8F2A4814}" dt="2020-08-23T21:06:58.398" v="257" actId="47"/>
        <pc:sldMkLst>
          <pc:docMk/>
          <pc:sldMk cId="3099384584" sldId="501"/>
        </pc:sldMkLst>
      </pc:sldChg>
    </pc:docChg>
  </pc:docChgLst>
  <pc:docChgLst>
    <pc:chgData name="Jenn Anne" userId="2e42e5b19939340a" providerId="LiveId" clId="{A56E0F30-DF4D-4F9D-8894-355E880CEA18}"/>
    <pc:docChg chg="undo custSel addSld delSld modSld">
      <pc:chgData name="Jenn Anne" userId="2e42e5b19939340a" providerId="LiveId" clId="{A56E0F30-DF4D-4F9D-8894-355E880CEA18}" dt="2020-08-23T23:17:31.040" v="744"/>
      <pc:docMkLst>
        <pc:docMk/>
      </pc:docMkLst>
      <pc:sldChg chg="setBg">
        <pc:chgData name="Jenn Anne" userId="2e42e5b19939340a" providerId="LiveId" clId="{A56E0F30-DF4D-4F9D-8894-355E880CEA18}" dt="2020-08-23T21:26:53.282" v="1"/>
        <pc:sldMkLst>
          <pc:docMk/>
          <pc:sldMk cId="1627629142" sldId="256"/>
        </pc:sldMkLst>
      </pc:sldChg>
      <pc:sldChg chg="modSp">
        <pc:chgData name="Jenn Anne" userId="2e42e5b19939340a" providerId="LiveId" clId="{A56E0F30-DF4D-4F9D-8894-355E880CEA18}" dt="2020-08-23T23:04:35.651" v="503" actId="207"/>
        <pc:sldMkLst>
          <pc:docMk/>
          <pc:sldMk cId="2172130537" sldId="291"/>
        </pc:sldMkLst>
        <pc:spChg chg="mod">
          <ac:chgData name="Jenn Anne" userId="2e42e5b19939340a" providerId="LiveId" clId="{A56E0F30-DF4D-4F9D-8894-355E880CEA18}" dt="2020-08-23T23:04:35.651" v="503" actId="207"/>
          <ac:spMkLst>
            <pc:docMk/>
            <pc:sldMk cId="2172130537" sldId="291"/>
            <ac:spMk id="3" creationId="{D38B6433-9875-4A65-98D0-5E14BB0BD1D7}"/>
          </ac:spMkLst>
        </pc:spChg>
      </pc:sldChg>
      <pc:sldChg chg="modSp mod">
        <pc:chgData name="Jenn Anne" userId="2e42e5b19939340a" providerId="LiveId" clId="{A56E0F30-DF4D-4F9D-8894-355E880CEA18}" dt="2020-08-23T23:07:06.693" v="509" actId="692"/>
        <pc:sldMkLst>
          <pc:docMk/>
          <pc:sldMk cId="3766525757" sldId="292"/>
        </pc:sldMkLst>
        <pc:spChg chg="mod">
          <ac:chgData name="Jenn Anne" userId="2e42e5b19939340a" providerId="LiveId" clId="{A56E0F30-DF4D-4F9D-8894-355E880CEA18}" dt="2020-08-23T23:07:06.693" v="509" actId="692"/>
          <ac:spMkLst>
            <pc:docMk/>
            <pc:sldMk cId="3766525757" sldId="292"/>
            <ac:spMk id="3" creationId="{A1D00090-66B0-48FA-A76E-F555D72F7B60}"/>
          </ac:spMkLst>
        </pc:spChg>
      </pc:sldChg>
      <pc:sldChg chg="del">
        <pc:chgData name="Jenn Anne" userId="2e42e5b19939340a" providerId="LiveId" clId="{A56E0F30-DF4D-4F9D-8894-355E880CEA18}" dt="2020-08-23T22:55:05.304" v="334" actId="2696"/>
        <pc:sldMkLst>
          <pc:docMk/>
          <pc:sldMk cId="181996861" sldId="332"/>
        </pc:sldMkLst>
      </pc:sldChg>
      <pc:sldChg chg="addSp delSp modSp mod">
        <pc:chgData name="Jenn Anne" userId="2e42e5b19939340a" providerId="LiveId" clId="{A56E0F30-DF4D-4F9D-8894-355E880CEA18}" dt="2020-08-23T23:09:37.083" v="549" actId="1076"/>
        <pc:sldMkLst>
          <pc:docMk/>
          <pc:sldMk cId="3537985449" sldId="337"/>
        </pc:sldMkLst>
        <pc:spChg chg="mod">
          <ac:chgData name="Jenn Anne" userId="2e42e5b19939340a" providerId="LiveId" clId="{A56E0F30-DF4D-4F9D-8894-355E880CEA18}" dt="2020-08-23T23:02:46.356" v="449" actId="207"/>
          <ac:spMkLst>
            <pc:docMk/>
            <pc:sldMk cId="3537985449" sldId="337"/>
            <ac:spMk id="2" creationId="{FCD7EA2F-227A-45C4-88ED-5A76B27E9599}"/>
          </ac:spMkLst>
        </pc:spChg>
        <pc:graphicFrameChg chg="add mod">
          <ac:chgData name="Jenn Anne" userId="2e42e5b19939340a" providerId="LiveId" clId="{A56E0F30-DF4D-4F9D-8894-355E880CEA18}" dt="2020-08-23T23:09:37.083" v="549" actId="1076"/>
          <ac:graphicFrameMkLst>
            <pc:docMk/>
            <pc:sldMk cId="3537985449" sldId="337"/>
            <ac:graphicFrameMk id="3" creationId="{53EACFD1-EA8C-40E2-B422-88B9C73845AB}"/>
          </ac:graphicFrameMkLst>
        </pc:graphicFrameChg>
        <pc:graphicFrameChg chg="del modGraphic">
          <ac:chgData name="Jenn Anne" userId="2e42e5b19939340a" providerId="LiveId" clId="{A56E0F30-DF4D-4F9D-8894-355E880CEA18}" dt="2020-08-23T23:09:23.546" v="547" actId="478"/>
          <ac:graphicFrameMkLst>
            <pc:docMk/>
            <pc:sldMk cId="3537985449" sldId="337"/>
            <ac:graphicFrameMk id="5" creationId="{6D7A8217-DD40-4E65-86D6-CDB24B849D8A}"/>
          </ac:graphicFrameMkLst>
        </pc:graphicFrameChg>
      </pc:sldChg>
      <pc:sldChg chg="addSp delSp modSp mod">
        <pc:chgData name="Jenn Anne" userId="2e42e5b19939340a" providerId="LiveId" clId="{A56E0F30-DF4D-4F9D-8894-355E880CEA18}" dt="2020-08-23T23:08:46.517" v="546" actId="20577"/>
        <pc:sldMkLst>
          <pc:docMk/>
          <pc:sldMk cId="3025413206" sldId="338"/>
        </pc:sldMkLst>
        <pc:spChg chg="mod">
          <ac:chgData name="Jenn Anne" userId="2e42e5b19939340a" providerId="LiveId" clId="{A56E0F30-DF4D-4F9D-8894-355E880CEA18}" dt="2020-08-23T23:08:46.517" v="546" actId="20577"/>
          <ac:spMkLst>
            <pc:docMk/>
            <pc:sldMk cId="3025413206" sldId="338"/>
            <ac:spMk id="2" creationId="{EF31D040-74E3-4BF3-89A7-9898357505B2}"/>
          </ac:spMkLst>
        </pc:spChg>
        <pc:spChg chg="mod">
          <ac:chgData name="Jenn Anne" userId="2e42e5b19939340a" providerId="LiveId" clId="{A56E0F30-DF4D-4F9D-8894-355E880CEA18}" dt="2020-08-23T23:02:36.287" v="448" actId="207"/>
          <ac:spMkLst>
            <pc:docMk/>
            <pc:sldMk cId="3025413206" sldId="338"/>
            <ac:spMk id="3" creationId="{10E81AB6-41E5-42FC-815B-46EE355154E6}"/>
          </ac:spMkLst>
        </pc:spChg>
        <pc:spChg chg="add mod">
          <ac:chgData name="Jenn Anne" userId="2e42e5b19939340a" providerId="LiveId" clId="{A56E0F30-DF4D-4F9D-8894-355E880CEA18}" dt="2020-08-23T22:59:31.406" v="396" actId="1076"/>
          <ac:spMkLst>
            <pc:docMk/>
            <pc:sldMk cId="3025413206" sldId="338"/>
            <ac:spMk id="4" creationId="{5356479E-9DD8-4F7D-9EE9-C37EEE33F58B}"/>
          </ac:spMkLst>
        </pc:spChg>
        <pc:spChg chg="add mod">
          <ac:chgData name="Jenn Anne" userId="2e42e5b19939340a" providerId="LiveId" clId="{A56E0F30-DF4D-4F9D-8894-355E880CEA18}" dt="2020-08-23T22:56:33.825" v="379" actId="1076"/>
          <ac:spMkLst>
            <pc:docMk/>
            <pc:sldMk cId="3025413206" sldId="338"/>
            <ac:spMk id="5" creationId="{D80C708E-93D2-45ED-B192-BC5ADC8FEBC8}"/>
          </ac:spMkLst>
        </pc:spChg>
        <pc:spChg chg="add mod">
          <ac:chgData name="Jenn Anne" userId="2e42e5b19939340a" providerId="LiveId" clId="{A56E0F30-DF4D-4F9D-8894-355E880CEA18}" dt="2020-08-23T22:58:16.221" v="388" actId="1076"/>
          <ac:spMkLst>
            <pc:docMk/>
            <pc:sldMk cId="3025413206" sldId="338"/>
            <ac:spMk id="6" creationId="{5D9A2DEB-4E38-4A36-8A31-7239EB471263}"/>
          </ac:spMkLst>
        </pc:spChg>
        <pc:spChg chg="add mod">
          <ac:chgData name="Jenn Anne" userId="2e42e5b19939340a" providerId="LiveId" clId="{A56E0F30-DF4D-4F9D-8894-355E880CEA18}" dt="2020-08-23T22:57:35.816" v="385" actId="1076"/>
          <ac:spMkLst>
            <pc:docMk/>
            <pc:sldMk cId="3025413206" sldId="338"/>
            <ac:spMk id="7" creationId="{6BA0B072-4A3A-4219-A47A-24AF0F6DEF75}"/>
          </ac:spMkLst>
        </pc:spChg>
        <pc:spChg chg="add mod ord">
          <ac:chgData name="Jenn Anne" userId="2e42e5b19939340a" providerId="LiveId" clId="{A56E0F30-DF4D-4F9D-8894-355E880CEA18}" dt="2020-08-23T23:08:15.921" v="520" actId="208"/>
          <ac:spMkLst>
            <pc:docMk/>
            <pc:sldMk cId="3025413206" sldId="338"/>
            <ac:spMk id="8" creationId="{3EB5E61E-24AA-44AE-AAD0-76654BC166FD}"/>
          </ac:spMkLst>
        </pc:spChg>
        <pc:spChg chg="mod">
          <ac:chgData name="Jenn Anne" userId="2e42e5b19939340a" providerId="LiveId" clId="{A56E0F30-DF4D-4F9D-8894-355E880CEA18}" dt="2020-08-23T23:02:14.775" v="432" actId="1076"/>
          <ac:spMkLst>
            <pc:docMk/>
            <pc:sldMk cId="3025413206" sldId="338"/>
            <ac:spMk id="10" creationId="{D62BF986-D6E9-4D46-92A7-4B3E25FC2AA4}"/>
          </ac:spMkLst>
        </pc:spChg>
        <pc:spChg chg="mod">
          <ac:chgData name="Jenn Anne" userId="2e42e5b19939340a" providerId="LiveId" clId="{A56E0F30-DF4D-4F9D-8894-355E880CEA18}" dt="2020-08-23T23:02:20.415" v="446" actId="20577"/>
          <ac:spMkLst>
            <pc:docMk/>
            <pc:sldMk cId="3025413206" sldId="338"/>
            <ac:spMk id="11" creationId="{79410A82-599A-4E8F-9DA4-31524EA5E58C}"/>
          </ac:spMkLst>
        </pc:spChg>
        <pc:spChg chg="add mod ord">
          <ac:chgData name="Jenn Anne" userId="2e42e5b19939340a" providerId="LiveId" clId="{A56E0F30-DF4D-4F9D-8894-355E880CEA18}" dt="2020-08-23T23:08:07.930" v="518" actId="208"/>
          <ac:spMkLst>
            <pc:docMk/>
            <pc:sldMk cId="3025413206" sldId="338"/>
            <ac:spMk id="12" creationId="{D2464261-9E8A-431B-AB5E-A4798A8BB592}"/>
          </ac:spMkLst>
        </pc:spChg>
        <pc:spChg chg="mod">
          <ac:chgData name="Jenn Anne" userId="2e42e5b19939340a" providerId="LiveId" clId="{A56E0F30-DF4D-4F9D-8894-355E880CEA18}" dt="2020-08-23T22:55:53.649" v="357" actId="403"/>
          <ac:spMkLst>
            <pc:docMk/>
            <pc:sldMk cId="3025413206" sldId="338"/>
            <ac:spMk id="13" creationId="{9E4DF107-C85E-4F15-A02C-3E1A946F5677}"/>
          </ac:spMkLst>
        </pc:spChg>
        <pc:spChg chg="add mod ord">
          <ac:chgData name="Jenn Anne" userId="2e42e5b19939340a" providerId="LiveId" clId="{A56E0F30-DF4D-4F9D-8894-355E880CEA18}" dt="2020-08-23T23:08:27.319" v="522" actId="208"/>
          <ac:spMkLst>
            <pc:docMk/>
            <pc:sldMk cId="3025413206" sldId="338"/>
            <ac:spMk id="14" creationId="{CC30E22F-A2A2-4C78-B9D8-FD2B7FADB178}"/>
          </ac:spMkLst>
        </pc:spChg>
        <pc:spChg chg="del">
          <ac:chgData name="Jenn Anne" userId="2e42e5b19939340a" providerId="LiveId" clId="{A56E0F30-DF4D-4F9D-8894-355E880CEA18}" dt="2020-08-23T22:55:20.650" v="336" actId="478"/>
          <ac:spMkLst>
            <pc:docMk/>
            <pc:sldMk cId="3025413206" sldId="338"/>
            <ac:spMk id="22" creationId="{22479FEF-88D1-495A-8214-A70F00F48CA9}"/>
          </ac:spMkLst>
        </pc:spChg>
        <pc:spChg chg="del">
          <ac:chgData name="Jenn Anne" userId="2e42e5b19939340a" providerId="LiveId" clId="{A56E0F30-DF4D-4F9D-8894-355E880CEA18}" dt="2020-08-23T22:55:27.839" v="338" actId="478"/>
          <ac:spMkLst>
            <pc:docMk/>
            <pc:sldMk cId="3025413206" sldId="338"/>
            <ac:spMk id="23" creationId="{2B0BB446-F08D-4DE2-A433-6866F0D5061D}"/>
          </ac:spMkLst>
        </pc:spChg>
        <pc:spChg chg="del">
          <ac:chgData name="Jenn Anne" userId="2e42e5b19939340a" providerId="LiveId" clId="{A56E0F30-DF4D-4F9D-8894-355E880CEA18}" dt="2020-08-23T22:55:25.293" v="337" actId="478"/>
          <ac:spMkLst>
            <pc:docMk/>
            <pc:sldMk cId="3025413206" sldId="338"/>
            <ac:spMk id="24" creationId="{23AD22F0-FF1A-4A36-85A7-54C5976D2055}"/>
          </ac:spMkLst>
        </pc:spChg>
        <pc:spChg chg="del">
          <ac:chgData name="Jenn Anne" userId="2e42e5b19939340a" providerId="LiveId" clId="{A56E0F30-DF4D-4F9D-8894-355E880CEA18}" dt="2020-08-23T22:55:18.410" v="335" actId="478"/>
          <ac:spMkLst>
            <pc:docMk/>
            <pc:sldMk cId="3025413206" sldId="338"/>
            <ac:spMk id="25" creationId="{7381E4A4-570D-4501-B876-8C5F4C8BC8E2}"/>
          </ac:spMkLst>
        </pc:spChg>
        <pc:spChg chg="add mod ord">
          <ac:chgData name="Jenn Anne" userId="2e42e5b19939340a" providerId="LiveId" clId="{A56E0F30-DF4D-4F9D-8894-355E880CEA18}" dt="2020-08-23T23:08:34.096" v="523" actId="207"/>
          <ac:spMkLst>
            <pc:docMk/>
            <pc:sldMk cId="3025413206" sldId="338"/>
            <ac:spMk id="31" creationId="{090224EA-C270-476E-9700-42714CBA3481}"/>
          </ac:spMkLst>
        </pc:spChg>
        <pc:spChg chg="add mod ord">
          <ac:chgData name="Jenn Anne" userId="2e42e5b19939340a" providerId="LiveId" clId="{A56E0F30-DF4D-4F9D-8894-355E880CEA18}" dt="2020-08-23T23:07:59.404" v="516" actId="208"/>
          <ac:spMkLst>
            <pc:docMk/>
            <pc:sldMk cId="3025413206" sldId="338"/>
            <ac:spMk id="33" creationId="{07921837-F4D0-4B71-B341-D040207D0E9E}"/>
          </ac:spMkLst>
        </pc:spChg>
      </pc:sldChg>
      <pc:sldChg chg="modSp mod">
        <pc:chgData name="Jenn Anne" userId="2e42e5b19939340a" providerId="LiveId" clId="{A56E0F30-DF4D-4F9D-8894-355E880CEA18}" dt="2020-08-23T22:51:19.674" v="262"/>
        <pc:sldMkLst>
          <pc:docMk/>
          <pc:sldMk cId="3527450641" sldId="343"/>
        </pc:sldMkLst>
        <pc:graphicFrameChg chg="modGraphic">
          <ac:chgData name="Jenn Anne" userId="2e42e5b19939340a" providerId="LiveId" clId="{A56E0F30-DF4D-4F9D-8894-355E880CEA18}" dt="2020-08-23T22:51:00.549" v="259"/>
          <ac:graphicFrameMkLst>
            <pc:docMk/>
            <pc:sldMk cId="3527450641" sldId="343"/>
            <ac:graphicFrameMk id="16" creationId="{CD35FB1D-877E-4B1C-8020-51C8DD172E7A}"/>
          </ac:graphicFrameMkLst>
        </pc:graphicFrameChg>
        <pc:graphicFrameChg chg="modGraphic">
          <ac:chgData name="Jenn Anne" userId="2e42e5b19939340a" providerId="LiveId" clId="{A56E0F30-DF4D-4F9D-8894-355E880CEA18}" dt="2020-08-23T22:51:06.699" v="260"/>
          <ac:graphicFrameMkLst>
            <pc:docMk/>
            <pc:sldMk cId="3527450641" sldId="343"/>
            <ac:graphicFrameMk id="17" creationId="{5828F5FA-99B7-45B8-A241-0DF345B10D70}"/>
          </ac:graphicFrameMkLst>
        </pc:graphicFrameChg>
        <pc:graphicFrameChg chg="modGraphic">
          <ac:chgData name="Jenn Anne" userId="2e42e5b19939340a" providerId="LiveId" clId="{A56E0F30-DF4D-4F9D-8894-355E880CEA18}" dt="2020-08-23T22:50:43.235" v="257"/>
          <ac:graphicFrameMkLst>
            <pc:docMk/>
            <pc:sldMk cId="3527450641" sldId="343"/>
            <ac:graphicFrameMk id="20" creationId="{ED71D8C7-D8B0-4175-ACB1-B07303CC1648}"/>
          </ac:graphicFrameMkLst>
        </pc:graphicFrameChg>
        <pc:graphicFrameChg chg="modGraphic">
          <ac:chgData name="Jenn Anne" userId="2e42e5b19939340a" providerId="LiveId" clId="{A56E0F30-DF4D-4F9D-8894-355E880CEA18}" dt="2020-08-23T22:51:14.656" v="261"/>
          <ac:graphicFrameMkLst>
            <pc:docMk/>
            <pc:sldMk cId="3527450641" sldId="343"/>
            <ac:graphicFrameMk id="21" creationId="{3606726B-EA12-434F-9B87-C111F7DA634C}"/>
          </ac:graphicFrameMkLst>
        </pc:graphicFrameChg>
        <pc:graphicFrameChg chg="modGraphic">
          <ac:chgData name="Jenn Anne" userId="2e42e5b19939340a" providerId="LiveId" clId="{A56E0F30-DF4D-4F9D-8894-355E880CEA18}" dt="2020-08-23T22:50:50.297" v="258"/>
          <ac:graphicFrameMkLst>
            <pc:docMk/>
            <pc:sldMk cId="3527450641" sldId="343"/>
            <ac:graphicFrameMk id="22" creationId="{99F1E415-DEBB-4F2E-8036-FF53FD6E5FAD}"/>
          </ac:graphicFrameMkLst>
        </pc:graphicFrameChg>
        <pc:graphicFrameChg chg="modGraphic">
          <ac:chgData name="Jenn Anne" userId="2e42e5b19939340a" providerId="LiveId" clId="{A56E0F30-DF4D-4F9D-8894-355E880CEA18}" dt="2020-08-23T22:51:19.674" v="262"/>
          <ac:graphicFrameMkLst>
            <pc:docMk/>
            <pc:sldMk cId="3527450641" sldId="343"/>
            <ac:graphicFrameMk id="23" creationId="{9D4D17EF-7C78-4432-B655-DB1727EC7525}"/>
          </ac:graphicFrameMkLst>
        </pc:graphicFrameChg>
      </pc:sldChg>
      <pc:sldChg chg="modSp del mod">
        <pc:chgData name="Jenn Anne" userId="2e42e5b19939340a" providerId="LiveId" clId="{A56E0F30-DF4D-4F9D-8894-355E880CEA18}" dt="2020-08-23T23:06:52.144" v="506" actId="47"/>
        <pc:sldMkLst>
          <pc:docMk/>
          <pc:sldMk cId="2587769370" sldId="346"/>
        </pc:sldMkLst>
        <pc:spChg chg="mod">
          <ac:chgData name="Jenn Anne" userId="2e42e5b19939340a" providerId="LiveId" clId="{A56E0F30-DF4D-4F9D-8894-355E880CEA18}" dt="2020-08-23T23:04:52.314" v="505" actId="692"/>
          <ac:spMkLst>
            <pc:docMk/>
            <pc:sldMk cId="2587769370" sldId="346"/>
            <ac:spMk id="4" creationId="{590D49B6-8A8A-4846-AD5E-0E5285DA9B9C}"/>
          </ac:spMkLst>
        </pc:spChg>
        <pc:spChg chg="mod">
          <ac:chgData name="Jenn Anne" userId="2e42e5b19939340a" providerId="LiveId" clId="{A56E0F30-DF4D-4F9D-8894-355E880CEA18}" dt="2020-08-23T23:04:45.217" v="504" actId="692"/>
          <ac:spMkLst>
            <pc:docMk/>
            <pc:sldMk cId="2587769370" sldId="346"/>
            <ac:spMk id="6" creationId="{170C47BD-5E8B-4EB6-B0E4-0937B2CDE439}"/>
          </ac:spMkLst>
        </pc:spChg>
      </pc:sldChg>
      <pc:sldChg chg="del">
        <pc:chgData name="Jenn Anne" userId="2e42e5b19939340a" providerId="LiveId" clId="{A56E0F30-DF4D-4F9D-8894-355E880CEA18}" dt="2020-08-23T23:06:53.902" v="507" actId="47"/>
        <pc:sldMkLst>
          <pc:docMk/>
          <pc:sldMk cId="1427533134" sldId="347"/>
        </pc:sldMkLst>
      </pc:sldChg>
      <pc:sldChg chg="addSp delSp modSp add mod">
        <pc:chgData name="Jenn Anne" userId="2e42e5b19939340a" providerId="LiveId" clId="{A56E0F30-DF4D-4F9D-8894-355E880CEA18}" dt="2020-08-23T23:07:25.604" v="513" actId="207"/>
        <pc:sldMkLst>
          <pc:docMk/>
          <pc:sldMk cId="1647594706" sldId="358"/>
        </pc:sldMkLst>
        <pc:spChg chg="mod">
          <ac:chgData name="Jenn Anne" userId="2e42e5b19939340a" providerId="LiveId" clId="{A56E0F30-DF4D-4F9D-8894-355E880CEA18}" dt="2020-08-23T23:07:16.896" v="510" actId="207"/>
          <ac:spMkLst>
            <pc:docMk/>
            <pc:sldMk cId="1647594706" sldId="358"/>
            <ac:spMk id="2" creationId="{185D14CE-B6D8-4BF7-8F7A-136B361FEB75}"/>
          </ac:spMkLst>
        </pc:spChg>
        <pc:spChg chg="add del mod">
          <ac:chgData name="Jenn Anne" userId="2e42e5b19939340a" providerId="LiveId" clId="{A56E0F30-DF4D-4F9D-8894-355E880CEA18}" dt="2020-08-23T22:37:42.153" v="123" actId="21"/>
          <ac:spMkLst>
            <pc:docMk/>
            <pc:sldMk cId="1647594706" sldId="358"/>
            <ac:spMk id="3" creationId="{3F49A20B-2FE2-434F-9BBA-65CEB85C7656}"/>
          </ac:spMkLst>
        </pc:spChg>
        <pc:spChg chg="mod">
          <ac:chgData name="Jenn Anne" userId="2e42e5b19939340a" providerId="LiveId" clId="{A56E0F30-DF4D-4F9D-8894-355E880CEA18}" dt="2020-08-23T23:07:19.671" v="511" actId="207"/>
          <ac:spMkLst>
            <pc:docMk/>
            <pc:sldMk cId="1647594706" sldId="358"/>
            <ac:spMk id="4" creationId="{F6CE30AB-76CF-43EF-9730-337485F241EC}"/>
          </ac:spMkLst>
        </pc:spChg>
        <pc:spChg chg="add del mod">
          <ac:chgData name="Jenn Anne" userId="2e42e5b19939340a" providerId="LiveId" clId="{A56E0F30-DF4D-4F9D-8894-355E880CEA18}" dt="2020-08-23T22:37:42.153" v="123" actId="21"/>
          <ac:spMkLst>
            <pc:docMk/>
            <pc:sldMk cId="1647594706" sldId="358"/>
            <ac:spMk id="5" creationId="{5B81B8E8-3E0C-49A2-8ED0-AD88930F1FA2}"/>
          </ac:spMkLst>
        </pc:spChg>
        <pc:spChg chg="add del mod">
          <ac:chgData name="Jenn Anne" userId="2e42e5b19939340a" providerId="LiveId" clId="{A56E0F30-DF4D-4F9D-8894-355E880CEA18}" dt="2020-08-23T22:37:42.153" v="123" actId="21"/>
          <ac:spMkLst>
            <pc:docMk/>
            <pc:sldMk cId="1647594706" sldId="358"/>
            <ac:spMk id="6" creationId="{730A5A96-A682-4326-B58B-E8D1F428298D}"/>
          </ac:spMkLst>
        </pc:spChg>
        <pc:spChg chg="add del mod">
          <ac:chgData name="Jenn Anne" userId="2e42e5b19939340a" providerId="LiveId" clId="{A56E0F30-DF4D-4F9D-8894-355E880CEA18}" dt="2020-08-23T22:37:42.153" v="123" actId="21"/>
          <ac:spMkLst>
            <pc:docMk/>
            <pc:sldMk cId="1647594706" sldId="358"/>
            <ac:spMk id="7" creationId="{EC66D6A1-5821-40F7-A0D4-6539762F93D3}"/>
          </ac:spMkLst>
        </pc:spChg>
        <pc:spChg chg="add del mod">
          <ac:chgData name="Jenn Anne" userId="2e42e5b19939340a" providerId="LiveId" clId="{A56E0F30-DF4D-4F9D-8894-355E880CEA18}" dt="2020-08-23T22:37:42.153" v="123" actId="21"/>
          <ac:spMkLst>
            <pc:docMk/>
            <pc:sldMk cId="1647594706" sldId="358"/>
            <ac:spMk id="8" creationId="{6DB1A42A-C6C8-4086-B765-6FB4AB7C8D65}"/>
          </ac:spMkLst>
        </pc:spChg>
        <pc:spChg chg="add del mod">
          <ac:chgData name="Jenn Anne" userId="2e42e5b19939340a" providerId="LiveId" clId="{A56E0F30-DF4D-4F9D-8894-355E880CEA18}" dt="2020-08-23T22:37:31.373" v="121" actId="22"/>
          <ac:spMkLst>
            <pc:docMk/>
            <pc:sldMk cId="1647594706" sldId="358"/>
            <ac:spMk id="9" creationId="{8EF98AD8-C727-4ADB-94E8-5F1BACB8DD9C}"/>
          </ac:spMkLst>
        </pc:spChg>
        <pc:spChg chg="del">
          <ac:chgData name="Jenn Anne" userId="2e42e5b19939340a" providerId="LiveId" clId="{A56E0F30-DF4D-4F9D-8894-355E880CEA18}" dt="2020-08-23T22:33:59.705" v="45" actId="478"/>
          <ac:spMkLst>
            <pc:docMk/>
            <pc:sldMk cId="1647594706" sldId="358"/>
            <ac:spMk id="10" creationId="{FADFAD45-C0DA-4801-8A34-BB78C8B5246D}"/>
          </ac:spMkLst>
        </pc:spChg>
        <pc:spChg chg="mod">
          <ac:chgData name="Jenn Anne" userId="2e42e5b19939340a" providerId="LiveId" clId="{A56E0F30-DF4D-4F9D-8894-355E880CEA18}" dt="2020-08-23T23:07:22.573" v="512" actId="207"/>
          <ac:spMkLst>
            <pc:docMk/>
            <pc:sldMk cId="1647594706" sldId="358"/>
            <ac:spMk id="11" creationId="{86BD5A9E-7395-4DE3-B2FD-734020B40D45}"/>
          </ac:spMkLst>
        </pc:spChg>
        <pc:spChg chg="mod">
          <ac:chgData name="Jenn Anne" userId="2e42e5b19939340a" providerId="LiveId" clId="{A56E0F30-DF4D-4F9D-8894-355E880CEA18}" dt="2020-08-23T23:07:25.604" v="513" actId="207"/>
          <ac:spMkLst>
            <pc:docMk/>
            <pc:sldMk cId="1647594706" sldId="358"/>
            <ac:spMk id="13" creationId="{DD8CBD8D-3C5E-46F6-8E28-C5E3155CF57E}"/>
          </ac:spMkLst>
        </pc:spChg>
        <pc:spChg chg="del">
          <ac:chgData name="Jenn Anne" userId="2e42e5b19939340a" providerId="LiveId" clId="{A56E0F30-DF4D-4F9D-8894-355E880CEA18}" dt="2020-08-23T22:34:01.950" v="46" actId="478"/>
          <ac:spMkLst>
            <pc:docMk/>
            <pc:sldMk cId="1647594706" sldId="358"/>
            <ac:spMk id="15" creationId="{5431D0BA-A948-469C-9E48-800E535ACB8A}"/>
          </ac:spMkLst>
        </pc:spChg>
        <pc:spChg chg="del">
          <ac:chgData name="Jenn Anne" userId="2e42e5b19939340a" providerId="LiveId" clId="{A56E0F30-DF4D-4F9D-8894-355E880CEA18}" dt="2020-08-23T22:34:04.605" v="47" actId="478"/>
          <ac:spMkLst>
            <pc:docMk/>
            <pc:sldMk cId="1647594706" sldId="358"/>
            <ac:spMk id="16" creationId="{71FF9AB6-A6C7-4AB0-943D-7C45799FCB3B}"/>
          </ac:spMkLst>
        </pc:spChg>
        <pc:spChg chg="add del mod">
          <ac:chgData name="Jenn Anne" userId="2e42e5b19939340a" providerId="LiveId" clId="{A56E0F30-DF4D-4F9D-8894-355E880CEA18}" dt="2020-08-23T22:37:31.373" v="121" actId="22"/>
          <ac:spMkLst>
            <pc:docMk/>
            <pc:sldMk cId="1647594706" sldId="358"/>
            <ac:spMk id="21" creationId="{63C033EE-C6AF-47AA-A46D-DCBE473DB497}"/>
          </ac:spMkLst>
        </pc:spChg>
        <pc:spChg chg="add del mod">
          <ac:chgData name="Jenn Anne" userId="2e42e5b19939340a" providerId="LiveId" clId="{A56E0F30-DF4D-4F9D-8894-355E880CEA18}" dt="2020-08-23T22:37:31.373" v="121" actId="22"/>
          <ac:spMkLst>
            <pc:docMk/>
            <pc:sldMk cId="1647594706" sldId="358"/>
            <ac:spMk id="23" creationId="{01ABF933-0D37-43F5-A262-F2A8F571530A}"/>
          </ac:spMkLst>
        </pc:spChg>
        <pc:spChg chg="add del mod">
          <ac:chgData name="Jenn Anne" userId="2e42e5b19939340a" providerId="LiveId" clId="{A56E0F30-DF4D-4F9D-8894-355E880CEA18}" dt="2020-08-23T22:37:31.373" v="121" actId="22"/>
          <ac:spMkLst>
            <pc:docMk/>
            <pc:sldMk cId="1647594706" sldId="358"/>
            <ac:spMk id="25" creationId="{3A2ADA82-CBEB-4BCB-97C7-C4099CC5D0AC}"/>
          </ac:spMkLst>
        </pc:spChg>
        <pc:spChg chg="add mod">
          <ac:chgData name="Jenn Anne" userId="2e42e5b19939340a" providerId="LiveId" clId="{A56E0F30-DF4D-4F9D-8894-355E880CEA18}" dt="2020-08-23T22:38:42.309" v="130" actId="17032"/>
          <ac:spMkLst>
            <pc:docMk/>
            <pc:sldMk cId="1647594706" sldId="358"/>
            <ac:spMk id="27" creationId="{13DD3017-C955-4962-A6A1-2D2EFE8D239E}"/>
          </ac:spMkLst>
        </pc:spChg>
        <pc:spChg chg="add mod">
          <ac:chgData name="Jenn Anne" userId="2e42e5b19939340a" providerId="LiveId" clId="{A56E0F30-DF4D-4F9D-8894-355E880CEA18}" dt="2020-08-23T22:38:42.309" v="130" actId="17032"/>
          <ac:spMkLst>
            <pc:docMk/>
            <pc:sldMk cId="1647594706" sldId="358"/>
            <ac:spMk id="29" creationId="{1BDD9F2A-E176-4CC9-B18B-8C4F0FA237A3}"/>
          </ac:spMkLst>
        </pc:spChg>
        <pc:spChg chg="add mod">
          <ac:chgData name="Jenn Anne" userId="2e42e5b19939340a" providerId="LiveId" clId="{A56E0F30-DF4D-4F9D-8894-355E880CEA18}" dt="2020-08-23T22:38:42.309" v="130" actId="17032"/>
          <ac:spMkLst>
            <pc:docMk/>
            <pc:sldMk cId="1647594706" sldId="358"/>
            <ac:spMk id="31" creationId="{2363B887-7DA1-4AB6-AFF4-EDF8A4C57D5A}"/>
          </ac:spMkLst>
        </pc:spChg>
        <pc:spChg chg="add mod">
          <ac:chgData name="Jenn Anne" userId="2e42e5b19939340a" providerId="LiveId" clId="{A56E0F30-DF4D-4F9D-8894-355E880CEA18}" dt="2020-08-23T22:38:42.309" v="130" actId="17032"/>
          <ac:spMkLst>
            <pc:docMk/>
            <pc:sldMk cId="1647594706" sldId="358"/>
            <ac:spMk id="33" creationId="{2C54179B-F115-46F1-A38B-A379A29C0550}"/>
          </ac:spMkLst>
        </pc:spChg>
        <pc:spChg chg="add mod">
          <ac:chgData name="Jenn Anne" userId="2e42e5b19939340a" providerId="LiveId" clId="{A56E0F30-DF4D-4F9D-8894-355E880CEA18}" dt="2020-08-23T22:38:42.309" v="130" actId="17032"/>
          <ac:spMkLst>
            <pc:docMk/>
            <pc:sldMk cId="1647594706" sldId="358"/>
            <ac:spMk id="35" creationId="{3744A641-C5E0-422E-BF0E-B50E170196DA}"/>
          </ac:spMkLst>
        </pc:spChg>
        <pc:spChg chg="add mod">
          <ac:chgData name="Jenn Anne" userId="2e42e5b19939340a" providerId="LiveId" clId="{A56E0F30-DF4D-4F9D-8894-355E880CEA18}" dt="2020-08-23T22:38:48.835" v="131" actId="17032"/>
          <ac:spMkLst>
            <pc:docMk/>
            <pc:sldMk cId="1647594706" sldId="358"/>
            <ac:spMk id="37" creationId="{9B69CA66-9776-4EE7-B830-C2DF5B62651B}"/>
          </ac:spMkLst>
        </pc:spChg>
        <pc:spChg chg="add mod">
          <ac:chgData name="Jenn Anne" userId="2e42e5b19939340a" providerId="LiveId" clId="{A56E0F30-DF4D-4F9D-8894-355E880CEA18}" dt="2020-08-23T22:38:48.835" v="131" actId="17032"/>
          <ac:spMkLst>
            <pc:docMk/>
            <pc:sldMk cId="1647594706" sldId="358"/>
            <ac:spMk id="39" creationId="{F7E4CED9-389F-4ACC-84DB-3610D2D9958C}"/>
          </ac:spMkLst>
        </pc:spChg>
        <pc:spChg chg="add mod">
          <ac:chgData name="Jenn Anne" userId="2e42e5b19939340a" providerId="LiveId" clId="{A56E0F30-DF4D-4F9D-8894-355E880CEA18}" dt="2020-08-23T22:38:48.835" v="131" actId="17032"/>
          <ac:spMkLst>
            <pc:docMk/>
            <pc:sldMk cId="1647594706" sldId="358"/>
            <ac:spMk id="41" creationId="{84124CAE-5F68-4013-8439-5219EBF93539}"/>
          </ac:spMkLst>
        </pc:spChg>
        <pc:spChg chg="add mod">
          <ac:chgData name="Jenn Anne" userId="2e42e5b19939340a" providerId="LiveId" clId="{A56E0F30-DF4D-4F9D-8894-355E880CEA18}" dt="2020-08-23T22:38:48.835" v="131" actId="17032"/>
          <ac:spMkLst>
            <pc:docMk/>
            <pc:sldMk cId="1647594706" sldId="358"/>
            <ac:spMk id="43" creationId="{6B41A6DF-5880-4CA3-BC28-BA27E75AECDB}"/>
          </ac:spMkLst>
        </pc:spChg>
        <pc:spChg chg="add mod">
          <ac:chgData name="Jenn Anne" userId="2e42e5b19939340a" providerId="LiveId" clId="{A56E0F30-DF4D-4F9D-8894-355E880CEA18}" dt="2020-08-23T22:38:48.835" v="131" actId="17032"/>
          <ac:spMkLst>
            <pc:docMk/>
            <pc:sldMk cId="1647594706" sldId="358"/>
            <ac:spMk id="45" creationId="{96305266-2206-48F1-8ECE-98FE0532BEAA}"/>
          </ac:spMkLst>
        </pc:spChg>
        <pc:cxnChg chg="add mod">
          <ac:chgData name="Jenn Anne" userId="2e42e5b19939340a" providerId="LiveId" clId="{A56E0F30-DF4D-4F9D-8894-355E880CEA18}" dt="2020-08-23T22:39:19.042" v="133" actId="13822"/>
          <ac:cxnSpMkLst>
            <pc:docMk/>
            <pc:sldMk cId="1647594706" sldId="358"/>
            <ac:cxnSpMk id="47" creationId="{4F880444-FA2E-4F81-927D-3A8B16B580AA}"/>
          </ac:cxnSpMkLst>
        </pc:cxnChg>
        <pc:cxnChg chg="add mod">
          <ac:chgData name="Jenn Anne" userId="2e42e5b19939340a" providerId="LiveId" clId="{A56E0F30-DF4D-4F9D-8894-355E880CEA18}" dt="2020-08-23T22:39:26.768" v="135" actId="1076"/>
          <ac:cxnSpMkLst>
            <pc:docMk/>
            <pc:sldMk cId="1647594706" sldId="358"/>
            <ac:cxnSpMk id="48" creationId="{A344F67A-7876-49CF-A56C-EE81D32705E0}"/>
          </ac:cxnSpMkLst>
        </pc:cxnChg>
        <pc:cxnChg chg="add mod">
          <ac:chgData name="Jenn Anne" userId="2e42e5b19939340a" providerId="LiveId" clId="{A56E0F30-DF4D-4F9D-8894-355E880CEA18}" dt="2020-08-23T22:39:33.938" v="137" actId="1076"/>
          <ac:cxnSpMkLst>
            <pc:docMk/>
            <pc:sldMk cId="1647594706" sldId="358"/>
            <ac:cxnSpMk id="49" creationId="{2978C381-7247-4F55-BEA9-4A8E7E34DFB3}"/>
          </ac:cxnSpMkLst>
        </pc:cxnChg>
        <pc:cxnChg chg="add mod">
          <ac:chgData name="Jenn Anne" userId="2e42e5b19939340a" providerId="LiveId" clId="{A56E0F30-DF4D-4F9D-8894-355E880CEA18}" dt="2020-08-23T22:39:38.546" v="139" actId="1076"/>
          <ac:cxnSpMkLst>
            <pc:docMk/>
            <pc:sldMk cId="1647594706" sldId="358"/>
            <ac:cxnSpMk id="50" creationId="{0114726E-4A6F-4AC5-9142-71A45EA3DA93}"/>
          </ac:cxnSpMkLst>
        </pc:cxnChg>
        <pc:cxnChg chg="add mod">
          <ac:chgData name="Jenn Anne" userId="2e42e5b19939340a" providerId="LiveId" clId="{A56E0F30-DF4D-4F9D-8894-355E880CEA18}" dt="2020-08-23T22:39:44.951" v="141" actId="1076"/>
          <ac:cxnSpMkLst>
            <pc:docMk/>
            <pc:sldMk cId="1647594706" sldId="358"/>
            <ac:cxnSpMk id="51" creationId="{6661E694-1692-421D-96B8-AC7F09B5ED01}"/>
          </ac:cxnSpMkLst>
        </pc:cxnChg>
        <pc:cxnChg chg="add mod">
          <ac:chgData name="Jenn Anne" userId="2e42e5b19939340a" providerId="LiveId" clId="{A56E0F30-DF4D-4F9D-8894-355E880CEA18}" dt="2020-08-23T22:40:12.577" v="144" actId="692"/>
          <ac:cxnSpMkLst>
            <pc:docMk/>
            <pc:sldMk cId="1647594706" sldId="358"/>
            <ac:cxnSpMk id="52" creationId="{0C154DD3-DE0B-40C0-BD71-E011A505FD59}"/>
          </ac:cxnSpMkLst>
        </pc:cxnChg>
        <pc:cxnChg chg="add mod">
          <ac:chgData name="Jenn Anne" userId="2e42e5b19939340a" providerId="LiveId" clId="{A56E0F30-DF4D-4F9D-8894-355E880CEA18}" dt="2020-08-23T22:40:20.999" v="146" actId="1076"/>
          <ac:cxnSpMkLst>
            <pc:docMk/>
            <pc:sldMk cId="1647594706" sldId="358"/>
            <ac:cxnSpMk id="53" creationId="{76EE6298-59E8-4825-94B4-81BBF1D9B972}"/>
          </ac:cxnSpMkLst>
        </pc:cxnChg>
        <pc:cxnChg chg="add mod">
          <ac:chgData name="Jenn Anne" userId="2e42e5b19939340a" providerId="LiveId" clId="{A56E0F30-DF4D-4F9D-8894-355E880CEA18}" dt="2020-08-23T22:40:24.978" v="148" actId="1076"/>
          <ac:cxnSpMkLst>
            <pc:docMk/>
            <pc:sldMk cId="1647594706" sldId="358"/>
            <ac:cxnSpMk id="54" creationId="{B25E04B9-313A-4AC5-8FC5-ED7A5BEDCA5E}"/>
          </ac:cxnSpMkLst>
        </pc:cxnChg>
        <pc:cxnChg chg="add mod">
          <ac:chgData name="Jenn Anne" userId="2e42e5b19939340a" providerId="LiveId" clId="{A56E0F30-DF4D-4F9D-8894-355E880CEA18}" dt="2020-08-23T22:40:28.659" v="150" actId="1076"/>
          <ac:cxnSpMkLst>
            <pc:docMk/>
            <pc:sldMk cId="1647594706" sldId="358"/>
            <ac:cxnSpMk id="55" creationId="{01AA5606-FBBC-4D94-8CB2-3A98BDC9951A}"/>
          </ac:cxnSpMkLst>
        </pc:cxnChg>
        <pc:cxnChg chg="add mod">
          <ac:chgData name="Jenn Anne" userId="2e42e5b19939340a" providerId="LiveId" clId="{A56E0F30-DF4D-4F9D-8894-355E880CEA18}" dt="2020-08-23T22:40:32.972" v="152" actId="1076"/>
          <ac:cxnSpMkLst>
            <pc:docMk/>
            <pc:sldMk cId="1647594706" sldId="358"/>
            <ac:cxnSpMk id="56" creationId="{6C0BC218-C380-4014-A1AD-65779381AADB}"/>
          </ac:cxnSpMkLst>
        </pc:cxnChg>
        <pc:cxnChg chg="add mod">
          <ac:chgData name="Jenn Anne" userId="2e42e5b19939340a" providerId="LiveId" clId="{A56E0F30-DF4D-4F9D-8894-355E880CEA18}" dt="2020-08-23T22:40:43.512" v="155" actId="692"/>
          <ac:cxnSpMkLst>
            <pc:docMk/>
            <pc:sldMk cId="1647594706" sldId="358"/>
            <ac:cxnSpMk id="57" creationId="{EFBA2624-367E-4C56-87F9-85408286BE5A}"/>
          </ac:cxnSpMkLst>
        </pc:cxnChg>
        <pc:cxnChg chg="add mod">
          <ac:chgData name="Jenn Anne" userId="2e42e5b19939340a" providerId="LiveId" clId="{A56E0F30-DF4D-4F9D-8894-355E880CEA18}" dt="2020-08-23T22:40:47.637" v="157" actId="1076"/>
          <ac:cxnSpMkLst>
            <pc:docMk/>
            <pc:sldMk cId="1647594706" sldId="358"/>
            <ac:cxnSpMk id="58" creationId="{93FC4845-3A56-4C9D-BCD3-1630C1651C1E}"/>
          </ac:cxnSpMkLst>
        </pc:cxnChg>
        <pc:cxnChg chg="add mod">
          <ac:chgData name="Jenn Anne" userId="2e42e5b19939340a" providerId="LiveId" clId="{A56E0F30-DF4D-4F9D-8894-355E880CEA18}" dt="2020-08-23T22:40:51.211" v="159" actId="1076"/>
          <ac:cxnSpMkLst>
            <pc:docMk/>
            <pc:sldMk cId="1647594706" sldId="358"/>
            <ac:cxnSpMk id="59" creationId="{0A67AE9A-1EE2-4089-9C12-1C21C30BF54F}"/>
          </ac:cxnSpMkLst>
        </pc:cxnChg>
        <pc:cxnChg chg="add mod">
          <ac:chgData name="Jenn Anne" userId="2e42e5b19939340a" providerId="LiveId" clId="{A56E0F30-DF4D-4F9D-8894-355E880CEA18}" dt="2020-08-23T22:40:55.162" v="161" actId="1076"/>
          <ac:cxnSpMkLst>
            <pc:docMk/>
            <pc:sldMk cId="1647594706" sldId="358"/>
            <ac:cxnSpMk id="60" creationId="{8B979B95-56C5-4276-BB44-50C52AC7D09B}"/>
          </ac:cxnSpMkLst>
        </pc:cxnChg>
        <pc:cxnChg chg="add mod">
          <ac:chgData name="Jenn Anne" userId="2e42e5b19939340a" providerId="LiveId" clId="{A56E0F30-DF4D-4F9D-8894-355E880CEA18}" dt="2020-08-23T22:40:59.395" v="163" actId="1076"/>
          <ac:cxnSpMkLst>
            <pc:docMk/>
            <pc:sldMk cId="1647594706" sldId="358"/>
            <ac:cxnSpMk id="61" creationId="{5B8E03B0-DB6C-4C5F-AAAA-F8D99AC330D3}"/>
          </ac:cxnSpMkLst>
        </pc:cxnChg>
      </pc:sldChg>
      <pc:sldChg chg="addSp delSp modSp mod">
        <pc:chgData name="Jenn Anne" userId="2e42e5b19939340a" providerId="LiveId" clId="{A56E0F30-DF4D-4F9D-8894-355E880CEA18}" dt="2020-08-23T23:10:13.571" v="554" actId="1076"/>
        <pc:sldMkLst>
          <pc:docMk/>
          <pc:sldMk cId="2765941654" sldId="451"/>
        </pc:sldMkLst>
        <pc:spChg chg="mod">
          <ac:chgData name="Jenn Anne" userId="2e42e5b19939340a" providerId="LiveId" clId="{A56E0F30-DF4D-4F9D-8894-355E880CEA18}" dt="2020-08-23T23:10:09.527" v="553" actId="1076"/>
          <ac:spMkLst>
            <pc:docMk/>
            <pc:sldMk cId="2765941654" sldId="451"/>
            <ac:spMk id="4" creationId="{176F8DD7-0CFA-4516-9F39-940AAB61D972}"/>
          </ac:spMkLst>
        </pc:spChg>
        <pc:spChg chg="mod">
          <ac:chgData name="Jenn Anne" userId="2e42e5b19939340a" providerId="LiveId" clId="{A56E0F30-DF4D-4F9D-8894-355E880CEA18}" dt="2020-08-23T23:10:13.571" v="554" actId="1076"/>
          <ac:spMkLst>
            <pc:docMk/>
            <pc:sldMk cId="2765941654" sldId="451"/>
            <ac:spMk id="6" creationId="{C2B6BF07-04B6-480A-9AC8-B8006B42192C}"/>
          </ac:spMkLst>
        </pc:spChg>
        <pc:graphicFrameChg chg="add mod">
          <ac:chgData name="Jenn Anne" userId="2e42e5b19939340a" providerId="LiveId" clId="{A56E0F30-DF4D-4F9D-8894-355E880CEA18}" dt="2020-08-23T23:10:02.168" v="552" actId="1076"/>
          <ac:graphicFrameMkLst>
            <pc:docMk/>
            <pc:sldMk cId="2765941654" sldId="451"/>
            <ac:graphicFrameMk id="2" creationId="{ABF6996E-814E-47A0-B8B0-BE2E5C707B96}"/>
          </ac:graphicFrameMkLst>
        </pc:graphicFrameChg>
        <pc:graphicFrameChg chg="del">
          <ac:chgData name="Jenn Anne" userId="2e42e5b19939340a" providerId="LiveId" clId="{A56E0F30-DF4D-4F9D-8894-355E880CEA18}" dt="2020-08-23T23:09:54.659" v="550" actId="478"/>
          <ac:graphicFrameMkLst>
            <pc:docMk/>
            <pc:sldMk cId="2765941654" sldId="451"/>
            <ac:graphicFrameMk id="5" creationId="{6D7A8217-DD40-4E65-86D6-CDB24B849D8A}"/>
          </ac:graphicFrameMkLst>
        </pc:graphicFrameChg>
      </pc:sldChg>
      <pc:sldChg chg="del">
        <pc:chgData name="Jenn Anne" userId="2e42e5b19939340a" providerId="LiveId" clId="{A56E0F30-DF4D-4F9D-8894-355E880CEA18}" dt="2020-08-23T23:03:48.689" v="453" actId="47"/>
        <pc:sldMkLst>
          <pc:docMk/>
          <pc:sldMk cId="3609244558" sldId="452"/>
        </pc:sldMkLst>
      </pc:sldChg>
      <pc:sldChg chg="del">
        <pc:chgData name="Jenn Anne" userId="2e42e5b19939340a" providerId="LiveId" clId="{A56E0F30-DF4D-4F9D-8894-355E880CEA18}" dt="2020-08-23T23:03:49.367" v="454" actId="47"/>
        <pc:sldMkLst>
          <pc:docMk/>
          <pc:sldMk cId="1181819004" sldId="453"/>
        </pc:sldMkLst>
      </pc:sldChg>
      <pc:sldChg chg="del">
        <pc:chgData name="Jenn Anne" userId="2e42e5b19939340a" providerId="LiveId" clId="{A56E0F30-DF4D-4F9D-8894-355E880CEA18}" dt="2020-08-23T23:03:50.006" v="455" actId="47"/>
        <pc:sldMkLst>
          <pc:docMk/>
          <pc:sldMk cId="1844054671" sldId="454"/>
        </pc:sldMkLst>
      </pc:sldChg>
      <pc:sldChg chg="del">
        <pc:chgData name="Jenn Anne" userId="2e42e5b19939340a" providerId="LiveId" clId="{A56E0F30-DF4D-4F9D-8894-355E880CEA18}" dt="2020-08-23T23:03:50.568" v="456" actId="47"/>
        <pc:sldMkLst>
          <pc:docMk/>
          <pc:sldMk cId="819862796" sldId="455"/>
        </pc:sldMkLst>
      </pc:sldChg>
      <pc:sldChg chg="del">
        <pc:chgData name="Jenn Anne" userId="2e42e5b19939340a" providerId="LiveId" clId="{A56E0F30-DF4D-4F9D-8894-355E880CEA18}" dt="2020-08-23T23:03:50.945" v="457" actId="47"/>
        <pc:sldMkLst>
          <pc:docMk/>
          <pc:sldMk cId="812203403" sldId="456"/>
        </pc:sldMkLst>
      </pc:sldChg>
      <pc:sldChg chg="del">
        <pc:chgData name="Jenn Anne" userId="2e42e5b19939340a" providerId="LiveId" clId="{A56E0F30-DF4D-4F9D-8894-355E880CEA18}" dt="2020-08-23T23:03:51.205" v="458" actId="47"/>
        <pc:sldMkLst>
          <pc:docMk/>
          <pc:sldMk cId="2799769672" sldId="457"/>
        </pc:sldMkLst>
      </pc:sldChg>
      <pc:sldChg chg="del">
        <pc:chgData name="Jenn Anne" userId="2e42e5b19939340a" providerId="LiveId" clId="{A56E0F30-DF4D-4F9D-8894-355E880CEA18}" dt="2020-08-23T23:03:51.683" v="459" actId="47"/>
        <pc:sldMkLst>
          <pc:docMk/>
          <pc:sldMk cId="2329637857" sldId="458"/>
        </pc:sldMkLst>
      </pc:sldChg>
      <pc:sldChg chg="del">
        <pc:chgData name="Jenn Anne" userId="2e42e5b19939340a" providerId="LiveId" clId="{A56E0F30-DF4D-4F9D-8894-355E880CEA18}" dt="2020-08-23T23:03:51.914" v="460" actId="47"/>
        <pc:sldMkLst>
          <pc:docMk/>
          <pc:sldMk cId="1234314097" sldId="459"/>
        </pc:sldMkLst>
      </pc:sldChg>
      <pc:sldChg chg="del">
        <pc:chgData name="Jenn Anne" userId="2e42e5b19939340a" providerId="LiveId" clId="{A56E0F30-DF4D-4F9D-8894-355E880CEA18}" dt="2020-08-23T23:03:52.111" v="461" actId="47"/>
        <pc:sldMkLst>
          <pc:docMk/>
          <pc:sldMk cId="792577546" sldId="460"/>
        </pc:sldMkLst>
      </pc:sldChg>
      <pc:sldChg chg="del">
        <pc:chgData name="Jenn Anne" userId="2e42e5b19939340a" providerId="LiveId" clId="{A56E0F30-DF4D-4F9D-8894-355E880CEA18}" dt="2020-08-23T23:03:52.296" v="462" actId="47"/>
        <pc:sldMkLst>
          <pc:docMk/>
          <pc:sldMk cId="2750672251" sldId="461"/>
        </pc:sldMkLst>
      </pc:sldChg>
      <pc:sldChg chg="del">
        <pc:chgData name="Jenn Anne" userId="2e42e5b19939340a" providerId="LiveId" clId="{A56E0F30-DF4D-4F9D-8894-355E880CEA18}" dt="2020-08-23T23:03:52.475" v="463" actId="47"/>
        <pc:sldMkLst>
          <pc:docMk/>
          <pc:sldMk cId="2947215615" sldId="462"/>
        </pc:sldMkLst>
      </pc:sldChg>
      <pc:sldChg chg="del">
        <pc:chgData name="Jenn Anne" userId="2e42e5b19939340a" providerId="LiveId" clId="{A56E0F30-DF4D-4F9D-8894-355E880CEA18}" dt="2020-08-23T23:03:52.676" v="464" actId="47"/>
        <pc:sldMkLst>
          <pc:docMk/>
          <pc:sldMk cId="2022744622" sldId="463"/>
        </pc:sldMkLst>
      </pc:sldChg>
      <pc:sldChg chg="del">
        <pc:chgData name="Jenn Anne" userId="2e42e5b19939340a" providerId="LiveId" clId="{A56E0F30-DF4D-4F9D-8894-355E880CEA18}" dt="2020-08-23T23:03:52.857" v="465" actId="47"/>
        <pc:sldMkLst>
          <pc:docMk/>
          <pc:sldMk cId="2500581745" sldId="464"/>
        </pc:sldMkLst>
      </pc:sldChg>
      <pc:sldChg chg="del">
        <pc:chgData name="Jenn Anne" userId="2e42e5b19939340a" providerId="LiveId" clId="{A56E0F30-DF4D-4F9D-8894-355E880CEA18}" dt="2020-08-23T23:03:53.069" v="466" actId="47"/>
        <pc:sldMkLst>
          <pc:docMk/>
          <pc:sldMk cId="1197634833" sldId="465"/>
        </pc:sldMkLst>
      </pc:sldChg>
      <pc:sldChg chg="del">
        <pc:chgData name="Jenn Anne" userId="2e42e5b19939340a" providerId="LiveId" clId="{A56E0F30-DF4D-4F9D-8894-355E880CEA18}" dt="2020-08-23T23:03:53.867" v="467" actId="47"/>
        <pc:sldMkLst>
          <pc:docMk/>
          <pc:sldMk cId="2981648078" sldId="466"/>
        </pc:sldMkLst>
      </pc:sldChg>
      <pc:sldChg chg="del">
        <pc:chgData name="Jenn Anne" userId="2e42e5b19939340a" providerId="LiveId" clId="{A56E0F30-DF4D-4F9D-8894-355E880CEA18}" dt="2020-08-23T23:03:54.049" v="468" actId="47"/>
        <pc:sldMkLst>
          <pc:docMk/>
          <pc:sldMk cId="3344797852" sldId="467"/>
        </pc:sldMkLst>
      </pc:sldChg>
      <pc:sldChg chg="del">
        <pc:chgData name="Jenn Anne" userId="2e42e5b19939340a" providerId="LiveId" clId="{A56E0F30-DF4D-4F9D-8894-355E880CEA18}" dt="2020-08-23T23:03:54.202" v="469" actId="47"/>
        <pc:sldMkLst>
          <pc:docMk/>
          <pc:sldMk cId="129061009" sldId="468"/>
        </pc:sldMkLst>
      </pc:sldChg>
      <pc:sldChg chg="del">
        <pc:chgData name="Jenn Anne" userId="2e42e5b19939340a" providerId="LiveId" clId="{A56E0F30-DF4D-4F9D-8894-355E880CEA18}" dt="2020-08-23T23:03:54.367" v="470" actId="47"/>
        <pc:sldMkLst>
          <pc:docMk/>
          <pc:sldMk cId="3884964158" sldId="469"/>
        </pc:sldMkLst>
      </pc:sldChg>
      <pc:sldChg chg="del">
        <pc:chgData name="Jenn Anne" userId="2e42e5b19939340a" providerId="LiveId" clId="{A56E0F30-DF4D-4F9D-8894-355E880CEA18}" dt="2020-08-23T23:03:54.545" v="471" actId="47"/>
        <pc:sldMkLst>
          <pc:docMk/>
          <pc:sldMk cId="251556470" sldId="470"/>
        </pc:sldMkLst>
      </pc:sldChg>
      <pc:sldChg chg="del">
        <pc:chgData name="Jenn Anne" userId="2e42e5b19939340a" providerId="LiveId" clId="{A56E0F30-DF4D-4F9D-8894-355E880CEA18}" dt="2020-08-23T23:03:54.710" v="472" actId="47"/>
        <pc:sldMkLst>
          <pc:docMk/>
          <pc:sldMk cId="990841292" sldId="471"/>
        </pc:sldMkLst>
      </pc:sldChg>
      <pc:sldChg chg="del">
        <pc:chgData name="Jenn Anne" userId="2e42e5b19939340a" providerId="LiveId" clId="{A56E0F30-DF4D-4F9D-8894-355E880CEA18}" dt="2020-08-23T23:03:54.873" v="473" actId="47"/>
        <pc:sldMkLst>
          <pc:docMk/>
          <pc:sldMk cId="2875101922" sldId="472"/>
        </pc:sldMkLst>
      </pc:sldChg>
      <pc:sldChg chg="del">
        <pc:chgData name="Jenn Anne" userId="2e42e5b19939340a" providerId="LiveId" clId="{A56E0F30-DF4D-4F9D-8894-355E880CEA18}" dt="2020-08-23T23:03:55.034" v="474" actId="47"/>
        <pc:sldMkLst>
          <pc:docMk/>
          <pc:sldMk cId="1199382760" sldId="473"/>
        </pc:sldMkLst>
      </pc:sldChg>
      <pc:sldChg chg="del">
        <pc:chgData name="Jenn Anne" userId="2e42e5b19939340a" providerId="LiveId" clId="{A56E0F30-DF4D-4F9D-8894-355E880CEA18}" dt="2020-08-23T23:03:55.201" v="475" actId="47"/>
        <pc:sldMkLst>
          <pc:docMk/>
          <pc:sldMk cId="299644183" sldId="474"/>
        </pc:sldMkLst>
      </pc:sldChg>
      <pc:sldChg chg="del">
        <pc:chgData name="Jenn Anne" userId="2e42e5b19939340a" providerId="LiveId" clId="{A56E0F30-DF4D-4F9D-8894-355E880CEA18}" dt="2020-08-23T23:03:55.366" v="476" actId="47"/>
        <pc:sldMkLst>
          <pc:docMk/>
          <pc:sldMk cId="1328012102" sldId="475"/>
        </pc:sldMkLst>
      </pc:sldChg>
      <pc:sldChg chg="del">
        <pc:chgData name="Jenn Anne" userId="2e42e5b19939340a" providerId="LiveId" clId="{A56E0F30-DF4D-4F9D-8894-355E880CEA18}" dt="2020-08-23T23:03:56.511" v="477" actId="47"/>
        <pc:sldMkLst>
          <pc:docMk/>
          <pc:sldMk cId="617044157" sldId="476"/>
        </pc:sldMkLst>
      </pc:sldChg>
      <pc:sldChg chg="addSp delSp modSp mod">
        <pc:chgData name="Jenn Anne" userId="2e42e5b19939340a" providerId="LiveId" clId="{A56E0F30-DF4D-4F9D-8894-355E880CEA18}" dt="2020-08-23T22:54:54.500" v="333" actId="207"/>
        <pc:sldMkLst>
          <pc:docMk/>
          <pc:sldMk cId="2980300338" sldId="477"/>
        </pc:sldMkLst>
        <pc:spChg chg="add mod">
          <ac:chgData name="Jenn Anne" userId="2e42e5b19939340a" providerId="LiveId" clId="{A56E0F30-DF4D-4F9D-8894-355E880CEA18}" dt="2020-08-23T22:53:17.354" v="315" actId="1076"/>
          <ac:spMkLst>
            <pc:docMk/>
            <pc:sldMk cId="2980300338" sldId="477"/>
            <ac:spMk id="2" creationId="{84AE9DDE-1A98-4805-B9C0-7C9A0E2C13DE}"/>
          </ac:spMkLst>
        </pc:spChg>
        <pc:spChg chg="add mod">
          <ac:chgData name="Jenn Anne" userId="2e42e5b19939340a" providerId="LiveId" clId="{A56E0F30-DF4D-4F9D-8894-355E880CEA18}" dt="2020-08-23T22:53:24.337" v="317" actId="1076"/>
          <ac:spMkLst>
            <pc:docMk/>
            <pc:sldMk cId="2980300338" sldId="477"/>
            <ac:spMk id="3" creationId="{A6CB7F3E-A453-45F3-9E62-76E5BB653D76}"/>
          </ac:spMkLst>
        </pc:spChg>
        <pc:spChg chg="mod">
          <ac:chgData name="Jenn Anne" userId="2e42e5b19939340a" providerId="LiveId" clId="{A56E0F30-DF4D-4F9D-8894-355E880CEA18}" dt="2020-08-23T22:52:18.413" v="305" actId="207"/>
          <ac:spMkLst>
            <pc:docMk/>
            <pc:sldMk cId="2980300338" sldId="477"/>
            <ac:spMk id="4" creationId="{87665923-2495-430A-9F8D-245CBEF5F3B1}"/>
          </ac:spMkLst>
        </pc:spChg>
        <pc:spChg chg="mod">
          <ac:chgData name="Jenn Anne" userId="2e42e5b19939340a" providerId="LiveId" clId="{A56E0F30-DF4D-4F9D-8894-355E880CEA18}" dt="2020-08-23T22:53:59.150" v="326" actId="692"/>
          <ac:spMkLst>
            <pc:docMk/>
            <pc:sldMk cId="2980300338" sldId="477"/>
            <ac:spMk id="5" creationId="{25BFA5E3-AECC-4791-8251-2061AE08674B}"/>
          </ac:spMkLst>
        </pc:spChg>
        <pc:spChg chg="add mod">
          <ac:chgData name="Jenn Anne" userId="2e42e5b19939340a" providerId="LiveId" clId="{A56E0F30-DF4D-4F9D-8894-355E880CEA18}" dt="2020-08-23T22:53:29.741" v="319" actId="1076"/>
          <ac:spMkLst>
            <pc:docMk/>
            <pc:sldMk cId="2980300338" sldId="477"/>
            <ac:spMk id="6" creationId="{A3B4311C-EC64-409A-9BCF-6CCE8A09D897}"/>
          </ac:spMkLst>
        </pc:spChg>
        <pc:spChg chg="del">
          <ac:chgData name="Jenn Anne" userId="2e42e5b19939340a" providerId="LiveId" clId="{A56E0F30-DF4D-4F9D-8894-355E880CEA18}" dt="2020-08-23T22:52:22.415" v="306" actId="478"/>
          <ac:spMkLst>
            <pc:docMk/>
            <pc:sldMk cId="2980300338" sldId="477"/>
            <ac:spMk id="7" creationId="{2664FC4D-80D1-41A0-B406-0F7193F000C0}"/>
          </ac:spMkLst>
        </pc:spChg>
        <pc:spChg chg="del">
          <ac:chgData name="Jenn Anne" userId="2e42e5b19939340a" providerId="LiveId" clId="{A56E0F30-DF4D-4F9D-8894-355E880CEA18}" dt="2020-08-23T22:52:27.271" v="308" actId="478"/>
          <ac:spMkLst>
            <pc:docMk/>
            <pc:sldMk cId="2980300338" sldId="477"/>
            <ac:spMk id="8" creationId="{BE0E1E00-FD57-46CE-9E89-7BC4F8ED634B}"/>
          </ac:spMkLst>
        </pc:spChg>
        <pc:spChg chg="del">
          <ac:chgData name="Jenn Anne" userId="2e42e5b19939340a" providerId="LiveId" clId="{A56E0F30-DF4D-4F9D-8894-355E880CEA18}" dt="2020-08-23T22:52:29.353" v="309" actId="478"/>
          <ac:spMkLst>
            <pc:docMk/>
            <pc:sldMk cId="2980300338" sldId="477"/>
            <ac:spMk id="9" creationId="{38711E6F-5AB4-42CC-BB5B-0AF6AEA0D102}"/>
          </ac:spMkLst>
        </pc:spChg>
        <pc:spChg chg="del">
          <ac:chgData name="Jenn Anne" userId="2e42e5b19939340a" providerId="LiveId" clId="{A56E0F30-DF4D-4F9D-8894-355E880CEA18}" dt="2020-08-23T22:52:25.116" v="307" actId="478"/>
          <ac:spMkLst>
            <pc:docMk/>
            <pc:sldMk cId="2980300338" sldId="477"/>
            <ac:spMk id="10" creationId="{96E6E17F-72EE-4193-A161-5093E26F48FA}"/>
          </ac:spMkLst>
        </pc:spChg>
        <pc:spChg chg="del">
          <ac:chgData name="Jenn Anne" userId="2e42e5b19939340a" providerId="LiveId" clId="{A56E0F30-DF4D-4F9D-8894-355E880CEA18}" dt="2020-08-23T22:52:34.235" v="311" actId="478"/>
          <ac:spMkLst>
            <pc:docMk/>
            <pc:sldMk cId="2980300338" sldId="477"/>
            <ac:spMk id="11" creationId="{F82CD1E3-F36A-45E6-90A5-F2137A1448FA}"/>
          </ac:spMkLst>
        </pc:spChg>
        <pc:spChg chg="del">
          <ac:chgData name="Jenn Anne" userId="2e42e5b19939340a" providerId="LiveId" clId="{A56E0F30-DF4D-4F9D-8894-355E880CEA18}" dt="2020-08-23T22:52:31.872" v="310" actId="478"/>
          <ac:spMkLst>
            <pc:docMk/>
            <pc:sldMk cId="2980300338" sldId="477"/>
            <ac:spMk id="12" creationId="{87EF053C-2C6C-43C5-A6AF-74CEE426835B}"/>
          </ac:spMkLst>
        </pc:spChg>
        <pc:spChg chg="add mod">
          <ac:chgData name="Jenn Anne" userId="2e42e5b19939340a" providerId="LiveId" clId="{A56E0F30-DF4D-4F9D-8894-355E880CEA18}" dt="2020-08-23T22:53:34.334" v="321" actId="1076"/>
          <ac:spMkLst>
            <pc:docMk/>
            <pc:sldMk cId="2980300338" sldId="477"/>
            <ac:spMk id="13" creationId="{B6AC8944-D851-4C23-92BE-09CA6A93605C}"/>
          </ac:spMkLst>
        </pc:spChg>
        <pc:spChg chg="add mod">
          <ac:chgData name="Jenn Anne" userId="2e42e5b19939340a" providerId="LiveId" clId="{A56E0F30-DF4D-4F9D-8894-355E880CEA18}" dt="2020-08-23T22:53:39.185" v="323" actId="1076"/>
          <ac:spMkLst>
            <pc:docMk/>
            <pc:sldMk cId="2980300338" sldId="477"/>
            <ac:spMk id="15" creationId="{65B7C047-B5F9-42CF-9502-AF60009F46CE}"/>
          </ac:spMkLst>
        </pc:spChg>
        <pc:spChg chg="add mod">
          <ac:chgData name="Jenn Anne" userId="2e42e5b19939340a" providerId="LiveId" clId="{A56E0F30-DF4D-4F9D-8894-355E880CEA18}" dt="2020-08-23T22:53:46.943" v="325" actId="1076"/>
          <ac:spMkLst>
            <pc:docMk/>
            <pc:sldMk cId="2980300338" sldId="477"/>
            <ac:spMk id="16" creationId="{84DB8462-C68F-41CD-BA9E-A7FD317F6C2F}"/>
          </ac:spMkLst>
        </pc:spChg>
        <pc:spChg chg="mod">
          <ac:chgData name="Jenn Anne" userId="2e42e5b19939340a" providerId="LiveId" clId="{A56E0F30-DF4D-4F9D-8894-355E880CEA18}" dt="2020-08-23T22:54:54.500" v="333" actId="207"/>
          <ac:spMkLst>
            <pc:docMk/>
            <pc:sldMk cId="2980300338" sldId="477"/>
            <ac:spMk id="41" creationId="{7EA7B6B8-673D-41CE-9D0E-A48C9FB9AD28}"/>
          </ac:spMkLst>
        </pc:spChg>
        <pc:cxnChg chg="mod">
          <ac:chgData name="Jenn Anne" userId="2e42e5b19939340a" providerId="LiveId" clId="{A56E0F30-DF4D-4F9D-8894-355E880CEA18}" dt="2020-08-23T22:54:12.017" v="327" actId="692"/>
          <ac:cxnSpMkLst>
            <pc:docMk/>
            <pc:sldMk cId="2980300338" sldId="477"/>
            <ac:cxnSpMk id="14" creationId="{CF383E06-926F-4810-B21D-E3AE49A09174}"/>
          </ac:cxnSpMkLst>
        </pc:cxnChg>
        <pc:cxnChg chg="mod">
          <ac:chgData name="Jenn Anne" userId="2e42e5b19939340a" providerId="LiveId" clId="{A56E0F30-DF4D-4F9D-8894-355E880CEA18}" dt="2020-08-23T22:54:32.517" v="331" actId="692"/>
          <ac:cxnSpMkLst>
            <pc:docMk/>
            <pc:sldMk cId="2980300338" sldId="477"/>
            <ac:cxnSpMk id="31" creationId="{2744B91D-5FB7-4EAC-A6B6-F59537ECE609}"/>
          </ac:cxnSpMkLst>
        </pc:cxnChg>
        <pc:cxnChg chg="mod">
          <ac:chgData name="Jenn Anne" userId="2e42e5b19939340a" providerId="LiveId" clId="{A56E0F30-DF4D-4F9D-8894-355E880CEA18}" dt="2020-08-23T22:54:37.906" v="332" actId="692"/>
          <ac:cxnSpMkLst>
            <pc:docMk/>
            <pc:sldMk cId="2980300338" sldId="477"/>
            <ac:cxnSpMk id="33" creationId="{110E4D31-2684-4E02-A2A2-E7C9E243797F}"/>
          </ac:cxnSpMkLst>
        </pc:cxnChg>
        <pc:cxnChg chg="mod">
          <ac:chgData name="Jenn Anne" userId="2e42e5b19939340a" providerId="LiveId" clId="{A56E0F30-DF4D-4F9D-8894-355E880CEA18}" dt="2020-08-23T22:54:28.374" v="330" actId="692"/>
          <ac:cxnSpMkLst>
            <pc:docMk/>
            <pc:sldMk cId="2980300338" sldId="477"/>
            <ac:cxnSpMk id="36" creationId="{0AEE2312-BE7B-410B-AEF3-63475471F9DD}"/>
          </ac:cxnSpMkLst>
        </pc:cxnChg>
        <pc:cxnChg chg="mod">
          <ac:chgData name="Jenn Anne" userId="2e42e5b19939340a" providerId="LiveId" clId="{A56E0F30-DF4D-4F9D-8894-355E880CEA18}" dt="2020-08-23T22:54:24.386" v="329" actId="692"/>
          <ac:cxnSpMkLst>
            <pc:docMk/>
            <pc:sldMk cId="2980300338" sldId="477"/>
            <ac:cxnSpMk id="38" creationId="{D157F4C1-A16A-49E3-B9F1-2DCB104B9C25}"/>
          </ac:cxnSpMkLst>
        </pc:cxnChg>
        <pc:cxnChg chg="mod">
          <ac:chgData name="Jenn Anne" userId="2e42e5b19939340a" providerId="LiveId" clId="{A56E0F30-DF4D-4F9D-8894-355E880CEA18}" dt="2020-08-23T22:54:19.013" v="328" actId="692"/>
          <ac:cxnSpMkLst>
            <pc:docMk/>
            <pc:sldMk cId="2980300338" sldId="477"/>
            <ac:cxnSpMk id="40" creationId="{D6CE0D80-A983-4852-A94A-3B27232A6471}"/>
          </ac:cxnSpMkLst>
        </pc:cxnChg>
      </pc:sldChg>
      <pc:sldChg chg="addSp delSp modSp add mod">
        <pc:chgData name="Jenn Anne" userId="2e42e5b19939340a" providerId="LiveId" clId="{A56E0F30-DF4D-4F9D-8894-355E880CEA18}" dt="2020-08-23T23:07:30.569" v="514" actId="207"/>
        <pc:sldMkLst>
          <pc:docMk/>
          <pc:sldMk cId="377640449" sldId="478"/>
        </pc:sldMkLst>
        <pc:spChg chg="mod">
          <ac:chgData name="Jenn Anne" userId="2e42e5b19939340a" providerId="LiveId" clId="{A56E0F30-DF4D-4F9D-8894-355E880CEA18}" dt="2020-08-23T23:07:30.569" v="514" actId="207"/>
          <ac:spMkLst>
            <pc:docMk/>
            <pc:sldMk cId="377640449" sldId="478"/>
            <ac:spMk id="2" creationId="{185D14CE-B6D8-4BF7-8F7A-136B361FEB75}"/>
          </ac:spMkLst>
        </pc:spChg>
        <pc:spChg chg="add mod">
          <ac:chgData name="Jenn Anne" userId="2e42e5b19939340a" providerId="LiveId" clId="{A56E0F30-DF4D-4F9D-8894-355E880CEA18}" dt="2020-08-23T22:49:35.584" v="251" actId="207"/>
          <ac:spMkLst>
            <pc:docMk/>
            <pc:sldMk cId="377640449" sldId="478"/>
            <ac:spMk id="3" creationId="{F7692A84-BCDB-46E9-B764-1156B1EE0449}"/>
          </ac:spMkLst>
        </pc:spChg>
        <pc:spChg chg="del">
          <ac:chgData name="Jenn Anne" userId="2e42e5b19939340a" providerId="LiveId" clId="{A56E0F30-DF4D-4F9D-8894-355E880CEA18}" dt="2020-08-23T22:41:52.378" v="168" actId="478"/>
          <ac:spMkLst>
            <pc:docMk/>
            <pc:sldMk cId="377640449" sldId="478"/>
            <ac:spMk id="4" creationId="{F6CE30AB-76CF-43EF-9730-337485F241EC}"/>
          </ac:spMkLst>
        </pc:spChg>
        <pc:spChg chg="add mod">
          <ac:chgData name="Jenn Anne" userId="2e42e5b19939340a" providerId="LiveId" clId="{A56E0F30-DF4D-4F9D-8894-355E880CEA18}" dt="2020-08-23T22:49:40.473" v="252" actId="207"/>
          <ac:spMkLst>
            <pc:docMk/>
            <pc:sldMk cId="377640449" sldId="478"/>
            <ac:spMk id="5" creationId="{A18301A5-2545-42B2-B867-E7D8F16A36FD}"/>
          </ac:spMkLst>
        </pc:spChg>
        <pc:spChg chg="del">
          <ac:chgData name="Jenn Anne" userId="2e42e5b19939340a" providerId="LiveId" clId="{A56E0F30-DF4D-4F9D-8894-355E880CEA18}" dt="2020-08-23T22:41:49.612" v="167" actId="478"/>
          <ac:spMkLst>
            <pc:docMk/>
            <pc:sldMk cId="377640449" sldId="478"/>
            <ac:spMk id="10" creationId="{FADFAD45-C0DA-4801-8A34-BB78C8B5246D}"/>
          </ac:spMkLst>
        </pc:spChg>
        <pc:spChg chg="del">
          <ac:chgData name="Jenn Anne" userId="2e42e5b19939340a" providerId="LiveId" clId="{A56E0F30-DF4D-4F9D-8894-355E880CEA18}" dt="2020-08-23T22:41:49.612" v="167" actId="478"/>
          <ac:spMkLst>
            <pc:docMk/>
            <pc:sldMk cId="377640449" sldId="478"/>
            <ac:spMk id="11" creationId="{86BD5A9E-7395-4DE3-B2FD-734020B40D45}"/>
          </ac:spMkLst>
        </pc:spChg>
        <pc:spChg chg="del">
          <ac:chgData name="Jenn Anne" userId="2e42e5b19939340a" providerId="LiveId" clId="{A56E0F30-DF4D-4F9D-8894-355E880CEA18}" dt="2020-08-23T22:41:49.612" v="167" actId="478"/>
          <ac:spMkLst>
            <pc:docMk/>
            <pc:sldMk cId="377640449" sldId="478"/>
            <ac:spMk id="13" creationId="{DD8CBD8D-3C5E-46F6-8E28-C5E3155CF57E}"/>
          </ac:spMkLst>
        </pc:spChg>
        <pc:spChg chg="add mod">
          <ac:chgData name="Jenn Anne" userId="2e42e5b19939340a" providerId="LiveId" clId="{A56E0F30-DF4D-4F9D-8894-355E880CEA18}" dt="2020-08-23T22:49:17.221" v="249" actId="1076"/>
          <ac:spMkLst>
            <pc:docMk/>
            <pc:sldMk cId="377640449" sldId="478"/>
            <ac:spMk id="14" creationId="{7FB6E56A-E08E-446A-A139-2DB72B808239}"/>
          </ac:spMkLst>
        </pc:spChg>
        <pc:spChg chg="del">
          <ac:chgData name="Jenn Anne" userId="2e42e5b19939340a" providerId="LiveId" clId="{A56E0F30-DF4D-4F9D-8894-355E880CEA18}" dt="2020-08-23T22:41:49.612" v="167" actId="478"/>
          <ac:spMkLst>
            <pc:docMk/>
            <pc:sldMk cId="377640449" sldId="478"/>
            <ac:spMk id="15" creationId="{5431D0BA-A948-469C-9E48-800E535ACB8A}"/>
          </ac:spMkLst>
        </pc:spChg>
        <pc:spChg chg="del">
          <ac:chgData name="Jenn Anne" userId="2e42e5b19939340a" providerId="LiveId" clId="{A56E0F30-DF4D-4F9D-8894-355E880CEA18}" dt="2020-08-23T22:41:49.612" v="167" actId="478"/>
          <ac:spMkLst>
            <pc:docMk/>
            <pc:sldMk cId="377640449" sldId="478"/>
            <ac:spMk id="16" creationId="{71FF9AB6-A6C7-4AB0-943D-7C45799FCB3B}"/>
          </ac:spMkLst>
        </pc:spChg>
        <pc:spChg chg="add mod">
          <ac:chgData name="Jenn Anne" userId="2e42e5b19939340a" providerId="LiveId" clId="{A56E0F30-DF4D-4F9D-8894-355E880CEA18}" dt="2020-08-23T22:49:17.221" v="249" actId="1076"/>
          <ac:spMkLst>
            <pc:docMk/>
            <pc:sldMk cId="377640449" sldId="478"/>
            <ac:spMk id="17" creationId="{98A1EE2C-051A-4CCC-A3EA-046B933F968A}"/>
          </ac:spMkLst>
        </pc:spChg>
        <pc:spChg chg="add mod">
          <ac:chgData name="Jenn Anne" userId="2e42e5b19939340a" providerId="LiveId" clId="{A56E0F30-DF4D-4F9D-8894-355E880CEA18}" dt="2020-08-23T22:49:17.221" v="249" actId="1076"/>
          <ac:spMkLst>
            <pc:docMk/>
            <pc:sldMk cId="377640449" sldId="478"/>
            <ac:spMk id="18" creationId="{00DA1C0D-E571-4DBD-92F3-2C84484D5498}"/>
          </ac:spMkLst>
        </pc:spChg>
        <pc:spChg chg="add mod">
          <ac:chgData name="Jenn Anne" userId="2e42e5b19939340a" providerId="LiveId" clId="{A56E0F30-DF4D-4F9D-8894-355E880CEA18}" dt="2020-08-23T22:49:17.221" v="249" actId="1076"/>
          <ac:spMkLst>
            <pc:docMk/>
            <pc:sldMk cId="377640449" sldId="478"/>
            <ac:spMk id="19" creationId="{AC272339-C251-4A00-BB63-CEDF55B94D66}"/>
          </ac:spMkLst>
        </pc:spChg>
        <pc:spChg chg="add mod">
          <ac:chgData name="Jenn Anne" userId="2e42e5b19939340a" providerId="LiveId" clId="{A56E0F30-DF4D-4F9D-8894-355E880CEA18}" dt="2020-08-23T22:49:17.221" v="249" actId="1076"/>
          <ac:spMkLst>
            <pc:docMk/>
            <pc:sldMk cId="377640449" sldId="478"/>
            <ac:spMk id="27" creationId="{51CBE9D1-C433-4965-A9EC-D3B7AA01D666}"/>
          </ac:spMkLst>
        </pc:spChg>
        <pc:spChg chg="add mod">
          <ac:chgData name="Jenn Anne" userId="2e42e5b19939340a" providerId="LiveId" clId="{A56E0F30-DF4D-4F9D-8894-355E880CEA18}" dt="2020-08-23T22:49:17.221" v="249" actId="1076"/>
          <ac:spMkLst>
            <pc:docMk/>
            <pc:sldMk cId="377640449" sldId="478"/>
            <ac:spMk id="28" creationId="{2D8E126B-BF45-4AE8-A47F-5054C3262419}"/>
          </ac:spMkLst>
        </pc:spChg>
        <pc:spChg chg="add mod">
          <ac:chgData name="Jenn Anne" userId="2e42e5b19939340a" providerId="LiveId" clId="{A56E0F30-DF4D-4F9D-8894-355E880CEA18}" dt="2020-08-23T22:49:17.221" v="249" actId="1076"/>
          <ac:spMkLst>
            <pc:docMk/>
            <pc:sldMk cId="377640449" sldId="478"/>
            <ac:spMk id="29" creationId="{D4FC373A-8BA3-4A77-962E-9429F699C2FB}"/>
          </ac:spMkLst>
        </pc:spChg>
        <pc:spChg chg="add mod">
          <ac:chgData name="Jenn Anne" userId="2e42e5b19939340a" providerId="LiveId" clId="{A56E0F30-DF4D-4F9D-8894-355E880CEA18}" dt="2020-08-23T22:49:17.221" v="249" actId="1076"/>
          <ac:spMkLst>
            <pc:docMk/>
            <pc:sldMk cId="377640449" sldId="478"/>
            <ac:spMk id="30" creationId="{289A3631-B259-4CE0-9964-A3DF0FF694B3}"/>
          </ac:spMkLst>
        </pc:spChg>
        <pc:spChg chg="add del mod">
          <ac:chgData name="Jenn Anne" userId="2e42e5b19939340a" providerId="LiveId" clId="{A56E0F30-DF4D-4F9D-8894-355E880CEA18}" dt="2020-08-23T22:48:17.885" v="239" actId="22"/>
          <ac:spMkLst>
            <pc:docMk/>
            <pc:sldMk cId="377640449" sldId="478"/>
            <ac:spMk id="45" creationId="{712F3C9B-8613-4722-BC4C-FC9102F9F70B}"/>
          </ac:spMkLst>
        </pc:spChg>
        <pc:spChg chg="add del mod">
          <ac:chgData name="Jenn Anne" userId="2e42e5b19939340a" providerId="LiveId" clId="{A56E0F30-DF4D-4F9D-8894-355E880CEA18}" dt="2020-08-23T22:48:17.885" v="239" actId="22"/>
          <ac:spMkLst>
            <pc:docMk/>
            <pc:sldMk cId="377640449" sldId="478"/>
            <ac:spMk id="47" creationId="{1D95CA7B-4ACD-4715-9A81-912AF239926B}"/>
          </ac:spMkLst>
        </pc:spChg>
        <pc:spChg chg="add del mod">
          <ac:chgData name="Jenn Anne" userId="2e42e5b19939340a" providerId="LiveId" clId="{A56E0F30-DF4D-4F9D-8894-355E880CEA18}" dt="2020-08-23T22:48:17.885" v="239" actId="22"/>
          <ac:spMkLst>
            <pc:docMk/>
            <pc:sldMk cId="377640449" sldId="478"/>
            <ac:spMk id="49" creationId="{179777D8-2404-4DDA-A38F-BBD196D4D3F5}"/>
          </ac:spMkLst>
        </pc:spChg>
        <pc:spChg chg="add del mod">
          <ac:chgData name="Jenn Anne" userId="2e42e5b19939340a" providerId="LiveId" clId="{A56E0F30-DF4D-4F9D-8894-355E880CEA18}" dt="2020-08-23T22:48:17.885" v="239" actId="22"/>
          <ac:spMkLst>
            <pc:docMk/>
            <pc:sldMk cId="377640449" sldId="478"/>
            <ac:spMk id="51" creationId="{07506E67-63D0-4D08-B3D6-894B24CFB3EB}"/>
          </ac:spMkLst>
        </pc:spChg>
        <pc:spChg chg="add mod">
          <ac:chgData name="Jenn Anne" userId="2e42e5b19939340a" providerId="LiveId" clId="{A56E0F30-DF4D-4F9D-8894-355E880CEA18}" dt="2020-08-23T22:49:17.221" v="249" actId="1076"/>
          <ac:spMkLst>
            <pc:docMk/>
            <pc:sldMk cId="377640449" sldId="478"/>
            <ac:spMk id="52" creationId="{30042911-BD6C-4688-AC75-4C45600DFAA7}"/>
          </ac:spMkLst>
        </pc:spChg>
        <pc:spChg chg="add mod">
          <ac:chgData name="Jenn Anne" userId="2e42e5b19939340a" providerId="LiveId" clId="{A56E0F30-DF4D-4F9D-8894-355E880CEA18}" dt="2020-08-23T22:49:17.221" v="249" actId="1076"/>
          <ac:spMkLst>
            <pc:docMk/>
            <pc:sldMk cId="377640449" sldId="478"/>
            <ac:spMk id="53" creationId="{7F5D32EB-A9E6-4B2A-83E6-0D1FC2D8BD00}"/>
          </ac:spMkLst>
        </pc:spChg>
        <pc:spChg chg="add mod">
          <ac:chgData name="Jenn Anne" userId="2e42e5b19939340a" providerId="LiveId" clId="{A56E0F30-DF4D-4F9D-8894-355E880CEA18}" dt="2020-08-23T22:49:17.221" v="249" actId="1076"/>
          <ac:spMkLst>
            <pc:docMk/>
            <pc:sldMk cId="377640449" sldId="478"/>
            <ac:spMk id="54" creationId="{27F4BD6E-60EE-4984-9084-D01F951C871A}"/>
          </ac:spMkLst>
        </pc:spChg>
        <pc:spChg chg="add mod">
          <ac:chgData name="Jenn Anne" userId="2e42e5b19939340a" providerId="LiveId" clId="{A56E0F30-DF4D-4F9D-8894-355E880CEA18}" dt="2020-08-23T22:49:17.221" v="249" actId="1076"/>
          <ac:spMkLst>
            <pc:docMk/>
            <pc:sldMk cId="377640449" sldId="478"/>
            <ac:spMk id="55" creationId="{EA4FE598-86BD-4094-9BCE-3F11DC852523}"/>
          </ac:spMkLst>
        </pc:spChg>
        <pc:spChg chg="add mod">
          <ac:chgData name="Jenn Anne" userId="2e42e5b19939340a" providerId="LiveId" clId="{A56E0F30-DF4D-4F9D-8894-355E880CEA18}" dt="2020-08-23T22:49:17.221" v="249" actId="1076"/>
          <ac:spMkLst>
            <pc:docMk/>
            <pc:sldMk cId="377640449" sldId="478"/>
            <ac:spMk id="60" creationId="{23C635F6-ED85-4B00-93A7-3ECBF405F193}"/>
          </ac:spMkLst>
        </pc:spChg>
        <pc:spChg chg="add mod">
          <ac:chgData name="Jenn Anne" userId="2e42e5b19939340a" providerId="LiveId" clId="{A56E0F30-DF4D-4F9D-8894-355E880CEA18}" dt="2020-08-23T22:49:17.221" v="249" actId="1076"/>
          <ac:spMkLst>
            <pc:docMk/>
            <pc:sldMk cId="377640449" sldId="478"/>
            <ac:spMk id="61" creationId="{99C22A1F-A5A7-4E51-81F4-9CE6A3C984AF}"/>
          </ac:spMkLst>
        </pc:spChg>
        <pc:spChg chg="add mod">
          <ac:chgData name="Jenn Anne" userId="2e42e5b19939340a" providerId="LiveId" clId="{A56E0F30-DF4D-4F9D-8894-355E880CEA18}" dt="2020-08-23T22:49:17.221" v="249" actId="1076"/>
          <ac:spMkLst>
            <pc:docMk/>
            <pc:sldMk cId="377640449" sldId="478"/>
            <ac:spMk id="62" creationId="{4D0B5336-6D52-4D0F-A45A-3831E437F83E}"/>
          </ac:spMkLst>
        </pc:spChg>
        <pc:spChg chg="add mod">
          <ac:chgData name="Jenn Anne" userId="2e42e5b19939340a" providerId="LiveId" clId="{A56E0F30-DF4D-4F9D-8894-355E880CEA18}" dt="2020-08-23T22:49:17.221" v="249" actId="1076"/>
          <ac:spMkLst>
            <pc:docMk/>
            <pc:sldMk cId="377640449" sldId="478"/>
            <ac:spMk id="63" creationId="{BAB0978C-F965-4854-82EF-8427E07DFFEE}"/>
          </ac:spMkLst>
        </pc:spChg>
        <pc:spChg chg="add mod">
          <ac:chgData name="Jenn Anne" userId="2e42e5b19939340a" providerId="LiveId" clId="{A56E0F30-DF4D-4F9D-8894-355E880CEA18}" dt="2020-08-23T22:49:17.221" v="249" actId="1076"/>
          <ac:spMkLst>
            <pc:docMk/>
            <pc:sldMk cId="377640449" sldId="478"/>
            <ac:spMk id="68" creationId="{A961A019-5A21-4A42-8B6B-0F4A43DA04B8}"/>
          </ac:spMkLst>
        </pc:spChg>
        <pc:spChg chg="add mod">
          <ac:chgData name="Jenn Anne" userId="2e42e5b19939340a" providerId="LiveId" clId="{A56E0F30-DF4D-4F9D-8894-355E880CEA18}" dt="2020-08-23T22:49:17.221" v="249" actId="1076"/>
          <ac:spMkLst>
            <pc:docMk/>
            <pc:sldMk cId="377640449" sldId="478"/>
            <ac:spMk id="69" creationId="{51C6192A-F7E2-4E80-BABF-2FA152DD3CBE}"/>
          </ac:spMkLst>
        </pc:spChg>
        <pc:spChg chg="add mod">
          <ac:chgData name="Jenn Anne" userId="2e42e5b19939340a" providerId="LiveId" clId="{A56E0F30-DF4D-4F9D-8894-355E880CEA18}" dt="2020-08-23T22:49:17.221" v="249" actId="1076"/>
          <ac:spMkLst>
            <pc:docMk/>
            <pc:sldMk cId="377640449" sldId="478"/>
            <ac:spMk id="70" creationId="{E6C3E239-7C13-4160-95F9-1A8822162D57}"/>
          </ac:spMkLst>
        </pc:spChg>
        <pc:spChg chg="add mod">
          <ac:chgData name="Jenn Anne" userId="2e42e5b19939340a" providerId="LiveId" clId="{A56E0F30-DF4D-4F9D-8894-355E880CEA18}" dt="2020-08-23T22:49:17.221" v="249" actId="1076"/>
          <ac:spMkLst>
            <pc:docMk/>
            <pc:sldMk cId="377640449" sldId="478"/>
            <ac:spMk id="71" creationId="{84547765-C132-4F87-98B3-4ADB4D4F559A}"/>
          </ac:spMkLst>
        </pc:spChg>
        <pc:spChg chg="add mod">
          <ac:chgData name="Jenn Anne" userId="2e42e5b19939340a" providerId="LiveId" clId="{A56E0F30-DF4D-4F9D-8894-355E880CEA18}" dt="2020-08-23T22:49:17.221" v="249" actId="1076"/>
          <ac:spMkLst>
            <pc:docMk/>
            <pc:sldMk cId="377640449" sldId="478"/>
            <ac:spMk id="76" creationId="{4D158F03-9A13-46DD-B528-BFE9FD9D3C4F}"/>
          </ac:spMkLst>
        </pc:spChg>
        <pc:spChg chg="add mod">
          <ac:chgData name="Jenn Anne" userId="2e42e5b19939340a" providerId="LiveId" clId="{A56E0F30-DF4D-4F9D-8894-355E880CEA18}" dt="2020-08-23T22:49:17.221" v="249" actId="1076"/>
          <ac:spMkLst>
            <pc:docMk/>
            <pc:sldMk cId="377640449" sldId="478"/>
            <ac:spMk id="77" creationId="{02AF617B-36FD-4471-8C61-FBBF48A59F70}"/>
          </ac:spMkLst>
        </pc:spChg>
        <pc:spChg chg="add mod">
          <ac:chgData name="Jenn Anne" userId="2e42e5b19939340a" providerId="LiveId" clId="{A56E0F30-DF4D-4F9D-8894-355E880CEA18}" dt="2020-08-23T22:49:17.221" v="249" actId="1076"/>
          <ac:spMkLst>
            <pc:docMk/>
            <pc:sldMk cId="377640449" sldId="478"/>
            <ac:spMk id="78" creationId="{567432F0-C483-4E4D-9B45-29B977DB2165}"/>
          </ac:spMkLst>
        </pc:spChg>
        <pc:spChg chg="add mod">
          <ac:chgData name="Jenn Anne" userId="2e42e5b19939340a" providerId="LiveId" clId="{A56E0F30-DF4D-4F9D-8894-355E880CEA18}" dt="2020-08-23T22:49:17.221" v="249" actId="1076"/>
          <ac:spMkLst>
            <pc:docMk/>
            <pc:sldMk cId="377640449" sldId="478"/>
            <ac:spMk id="79" creationId="{11761A24-E37B-4FEF-94F0-00C519EE5491}"/>
          </ac:spMkLst>
        </pc:spChg>
        <pc:cxnChg chg="add mod">
          <ac:chgData name="Jenn Anne" userId="2e42e5b19939340a" providerId="LiveId" clId="{A56E0F30-DF4D-4F9D-8894-355E880CEA18}" dt="2020-08-23T22:49:23.549" v="250" actId="1076"/>
          <ac:cxnSpMkLst>
            <pc:docMk/>
            <pc:sldMk cId="377640449" sldId="478"/>
            <ac:cxnSpMk id="7" creationId="{0D0B102A-66E8-47E4-A83E-36B6E0AC4031}"/>
          </ac:cxnSpMkLst>
        </pc:cxnChg>
        <pc:cxnChg chg="add mod">
          <ac:chgData name="Jenn Anne" userId="2e42e5b19939340a" providerId="LiveId" clId="{A56E0F30-DF4D-4F9D-8894-355E880CEA18}" dt="2020-08-23T22:49:17.221" v="249" actId="1076"/>
          <ac:cxnSpMkLst>
            <pc:docMk/>
            <pc:sldMk cId="377640449" sldId="478"/>
            <ac:cxnSpMk id="20" creationId="{92A82E2D-314C-488C-A63D-0F440977B7A1}"/>
          </ac:cxnSpMkLst>
        </pc:cxnChg>
        <pc:cxnChg chg="add del mod">
          <ac:chgData name="Jenn Anne" userId="2e42e5b19939340a" providerId="LiveId" clId="{A56E0F30-DF4D-4F9D-8894-355E880CEA18}" dt="2020-08-23T22:45:47.100" v="210" actId="478"/>
          <ac:cxnSpMkLst>
            <pc:docMk/>
            <pc:sldMk cId="377640449" sldId="478"/>
            <ac:cxnSpMk id="21" creationId="{6F386E35-A31A-4D11-85C1-1F1B78018A61}"/>
          </ac:cxnSpMkLst>
        </pc:cxnChg>
        <pc:cxnChg chg="add del mod">
          <ac:chgData name="Jenn Anne" userId="2e42e5b19939340a" providerId="LiveId" clId="{A56E0F30-DF4D-4F9D-8894-355E880CEA18}" dt="2020-08-23T22:44:26.549" v="196" actId="478"/>
          <ac:cxnSpMkLst>
            <pc:docMk/>
            <pc:sldMk cId="377640449" sldId="478"/>
            <ac:cxnSpMk id="22" creationId="{3F130C3E-0C89-4EAE-AB3D-70EADE00F2BE}"/>
          </ac:cxnSpMkLst>
        </pc:cxnChg>
        <pc:cxnChg chg="add del mod">
          <ac:chgData name="Jenn Anne" userId="2e42e5b19939340a" providerId="LiveId" clId="{A56E0F30-DF4D-4F9D-8894-355E880CEA18}" dt="2020-08-23T22:44:28.944" v="197" actId="478"/>
          <ac:cxnSpMkLst>
            <pc:docMk/>
            <pc:sldMk cId="377640449" sldId="478"/>
            <ac:cxnSpMk id="23" creationId="{F20F23D3-E1A8-45F4-BCA2-A423FE874D6F}"/>
          </ac:cxnSpMkLst>
        </pc:cxnChg>
        <pc:cxnChg chg="add del mod">
          <ac:chgData name="Jenn Anne" userId="2e42e5b19939340a" providerId="LiveId" clId="{A56E0F30-DF4D-4F9D-8894-355E880CEA18}" dt="2020-08-23T22:44:04.209" v="192" actId="478"/>
          <ac:cxnSpMkLst>
            <pc:docMk/>
            <pc:sldMk cId="377640449" sldId="478"/>
            <ac:cxnSpMk id="24" creationId="{EA58CCFF-46CC-4CE4-975E-572E5921362D}"/>
          </ac:cxnSpMkLst>
        </pc:cxnChg>
        <pc:cxnChg chg="add del mod">
          <ac:chgData name="Jenn Anne" userId="2e42e5b19939340a" providerId="LiveId" clId="{A56E0F30-DF4D-4F9D-8894-355E880CEA18}" dt="2020-08-23T22:45:49.582" v="211" actId="478"/>
          <ac:cxnSpMkLst>
            <pc:docMk/>
            <pc:sldMk cId="377640449" sldId="478"/>
            <ac:cxnSpMk id="25" creationId="{6E5D13FB-3F13-4B5B-B571-5383F58AA6D0}"/>
          </ac:cxnSpMkLst>
        </pc:cxnChg>
        <pc:cxnChg chg="add del mod">
          <ac:chgData name="Jenn Anne" userId="2e42e5b19939340a" providerId="LiveId" clId="{A56E0F30-DF4D-4F9D-8894-355E880CEA18}" dt="2020-08-23T22:45:51.571" v="212" actId="478"/>
          <ac:cxnSpMkLst>
            <pc:docMk/>
            <pc:sldMk cId="377640449" sldId="478"/>
            <ac:cxnSpMk id="26" creationId="{A63DC316-B00D-4D0E-8BA3-FF316DA9FF26}"/>
          </ac:cxnSpMkLst>
        </pc:cxnChg>
        <pc:cxnChg chg="add del mod">
          <ac:chgData name="Jenn Anne" userId="2e42e5b19939340a" providerId="LiveId" clId="{A56E0F30-DF4D-4F9D-8894-355E880CEA18}" dt="2020-08-23T22:46:17.240" v="219" actId="478"/>
          <ac:cxnSpMkLst>
            <pc:docMk/>
            <pc:sldMk cId="377640449" sldId="478"/>
            <ac:cxnSpMk id="31" creationId="{84698423-E36B-4238-B2DB-F2E5FB860E7F}"/>
          </ac:cxnSpMkLst>
        </pc:cxnChg>
        <pc:cxnChg chg="add del mod">
          <ac:chgData name="Jenn Anne" userId="2e42e5b19939340a" providerId="LiveId" clId="{A56E0F30-DF4D-4F9D-8894-355E880CEA18}" dt="2020-08-23T22:46:19.665" v="220" actId="478"/>
          <ac:cxnSpMkLst>
            <pc:docMk/>
            <pc:sldMk cId="377640449" sldId="478"/>
            <ac:cxnSpMk id="32" creationId="{1C5AA358-BE29-4D68-9426-E77ECE722A7B}"/>
          </ac:cxnSpMkLst>
        </pc:cxnChg>
        <pc:cxnChg chg="add del mod">
          <ac:chgData name="Jenn Anne" userId="2e42e5b19939340a" providerId="LiveId" clId="{A56E0F30-DF4D-4F9D-8894-355E880CEA18}" dt="2020-08-23T22:46:21.965" v="221" actId="478"/>
          <ac:cxnSpMkLst>
            <pc:docMk/>
            <pc:sldMk cId="377640449" sldId="478"/>
            <ac:cxnSpMk id="33" creationId="{89388430-7828-4E5E-BD42-1F9AB16CE07B}"/>
          </ac:cxnSpMkLst>
        </pc:cxnChg>
        <pc:cxnChg chg="add del mod">
          <ac:chgData name="Jenn Anne" userId="2e42e5b19939340a" providerId="LiveId" clId="{A56E0F30-DF4D-4F9D-8894-355E880CEA18}" dt="2020-08-23T22:46:24.049" v="222" actId="478"/>
          <ac:cxnSpMkLst>
            <pc:docMk/>
            <pc:sldMk cId="377640449" sldId="478"/>
            <ac:cxnSpMk id="34" creationId="{8836DB49-D535-4379-A01D-807D2C1577EC}"/>
          </ac:cxnSpMkLst>
        </pc:cxnChg>
        <pc:cxnChg chg="add mod">
          <ac:chgData name="Jenn Anne" userId="2e42e5b19939340a" providerId="LiveId" clId="{A56E0F30-DF4D-4F9D-8894-355E880CEA18}" dt="2020-08-23T22:49:17.221" v="249" actId="1076"/>
          <ac:cxnSpMkLst>
            <pc:docMk/>
            <pc:sldMk cId="377640449" sldId="478"/>
            <ac:cxnSpMk id="37" creationId="{15F5687D-2034-48A2-8CE7-24D856925636}"/>
          </ac:cxnSpMkLst>
        </pc:cxnChg>
        <pc:cxnChg chg="add mod">
          <ac:chgData name="Jenn Anne" userId="2e42e5b19939340a" providerId="LiveId" clId="{A56E0F30-DF4D-4F9D-8894-355E880CEA18}" dt="2020-08-23T22:49:17.221" v="249" actId="1076"/>
          <ac:cxnSpMkLst>
            <pc:docMk/>
            <pc:sldMk cId="377640449" sldId="478"/>
            <ac:cxnSpMk id="38" creationId="{808F80F1-D0F3-423E-B509-CBF8813B876A}"/>
          </ac:cxnSpMkLst>
        </pc:cxnChg>
        <pc:cxnChg chg="add mod">
          <ac:chgData name="Jenn Anne" userId="2e42e5b19939340a" providerId="LiveId" clId="{A56E0F30-DF4D-4F9D-8894-355E880CEA18}" dt="2020-08-23T22:49:17.221" v="249" actId="1076"/>
          <ac:cxnSpMkLst>
            <pc:docMk/>
            <pc:sldMk cId="377640449" sldId="478"/>
            <ac:cxnSpMk id="39" creationId="{AE9C9E7A-FA6D-4CB5-A542-B9B5164ACEC0}"/>
          </ac:cxnSpMkLst>
        </pc:cxnChg>
        <pc:cxnChg chg="add mod">
          <ac:chgData name="Jenn Anne" userId="2e42e5b19939340a" providerId="LiveId" clId="{A56E0F30-DF4D-4F9D-8894-355E880CEA18}" dt="2020-08-23T22:49:17.221" v="249" actId="1076"/>
          <ac:cxnSpMkLst>
            <pc:docMk/>
            <pc:sldMk cId="377640449" sldId="478"/>
            <ac:cxnSpMk id="40" creationId="{77B87807-2F5E-4733-AAB9-9827DADE0CB6}"/>
          </ac:cxnSpMkLst>
        </pc:cxnChg>
        <pc:cxnChg chg="add mod">
          <ac:chgData name="Jenn Anne" userId="2e42e5b19939340a" providerId="LiveId" clId="{A56E0F30-DF4D-4F9D-8894-355E880CEA18}" dt="2020-08-23T22:49:17.221" v="249" actId="1076"/>
          <ac:cxnSpMkLst>
            <pc:docMk/>
            <pc:sldMk cId="377640449" sldId="478"/>
            <ac:cxnSpMk id="41" creationId="{70D92425-1033-4560-8B61-6B561982FC91}"/>
          </ac:cxnSpMkLst>
        </pc:cxnChg>
        <pc:cxnChg chg="add mod">
          <ac:chgData name="Jenn Anne" userId="2e42e5b19939340a" providerId="LiveId" clId="{A56E0F30-DF4D-4F9D-8894-355E880CEA18}" dt="2020-08-23T22:49:17.221" v="249" actId="1076"/>
          <ac:cxnSpMkLst>
            <pc:docMk/>
            <pc:sldMk cId="377640449" sldId="478"/>
            <ac:cxnSpMk id="42" creationId="{14B781ED-CB18-4966-A903-8B051018B12D}"/>
          </ac:cxnSpMkLst>
        </pc:cxnChg>
        <pc:cxnChg chg="add mod">
          <ac:chgData name="Jenn Anne" userId="2e42e5b19939340a" providerId="LiveId" clId="{A56E0F30-DF4D-4F9D-8894-355E880CEA18}" dt="2020-08-23T22:49:17.221" v="249" actId="1076"/>
          <ac:cxnSpMkLst>
            <pc:docMk/>
            <pc:sldMk cId="377640449" sldId="478"/>
            <ac:cxnSpMk id="43" creationId="{89CEB93B-612C-4F99-B9C7-1BECA5554A2F}"/>
          </ac:cxnSpMkLst>
        </pc:cxnChg>
        <pc:cxnChg chg="add mod">
          <ac:chgData name="Jenn Anne" userId="2e42e5b19939340a" providerId="LiveId" clId="{A56E0F30-DF4D-4F9D-8894-355E880CEA18}" dt="2020-08-23T22:49:17.221" v="249" actId="1076"/>
          <ac:cxnSpMkLst>
            <pc:docMk/>
            <pc:sldMk cId="377640449" sldId="478"/>
            <ac:cxnSpMk id="56" creationId="{C543C673-23CD-40A3-AC13-6A20036449B7}"/>
          </ac:cxnSpMkLst>
        </pc:cxnChg>
        <pc:cxnChg chg="add mod">
          <ac:chgData name="Jenn Anne" userId="2e42e5b19939340a" providerId="LiveId" clId="{A56E0F30-DF4D-4F9D-8894-355E880CEA18}" dt="2020-08-23T22:49:17.221" v="249" actId="1076"/>
          <ac:cxnSpMkLst>
            <pc:docMk/>
            <pc:sldMk cId="377640449" sldId="478"/>
            <ac:cxnSpMk id="57" creationId="{50E0F5E0-BD47-44D3-A34F-CB70D50F022D}"/>
          </ac:cxnSpMkLst>
        </pc:cxnChg>
        <pc:cxnChg chg="add mod">
          <ac:chgData name="Jenn Anne" userId="2e42e5b19939340a" providerId="LiveId" clId="{A56E0F30-DF4D-4F9D-8894-355E880CEA18}" dt="2020-08-23T22:49:17.221" v="249" actId="1076"/>
          <ac:cxnSpMkLst>
            <pc:docMk/>
            <pc:sldMk cId="377640449" sldId="478"/>
            <ac:cxnSpMk id="58" creationId="{74CE5725-50A8-4D8F-9B9E-985D24C3881C}"/>
          </ac:cxnSpMkLst>
        </pc:cxnChg>
        <pc:cxnChg chg="add mod">
          <ac:chgData name="Jenn Anne" userId="2e42e5b19939340a" providerId="LiveId" clId="{A56E0F30-DF4D-4F9D-8894-355E880CEA18}" dt="2020-08-23T22:49:17.221" v="249" actId="1076"/>
          <ac:cxnSpMkLst>
            <pc:docMk/>
            <pc:sldMk cId="377640449" sldId="478"/>
            <ac:cxnSpMk id="59" creationId="{9B093719-2856-4705-B546-379D2E6ED215}"/>
          </ac:cxnSpMkLst>
        </pc:cxnChg>
        <pc:cxnChg chg="add mod">
          <ac:chgData name="Jenn Anne" userId="2e42e5b19939340a" providerId="LiveId" clId="{A56E0F30-DF4D-4F9D-8894-355E880CEA18}" dt="2020-08-23T22:49:17.221" v="249" actId="1076"/>
          <ac:cxnSpMkLst>
            <pc:docMk/>
            <pc:sldMk cId="377640449" sldId="478"/>
            <ac:cxnSpMk id="64" creationId="{074B361B-04AD-4825-9A55-92368AA725C3}"/>
          </ac:cxnSpMkLst>
        </pc:cxnChg>
        <pc:cxnChg chg="add mod">
          <ac:chgData name="Jenn Anne" userId="2e42e5b19939340a" providerId="LiveId" clId="{A56E0F30-DF4D-4F9D-8894-355E880CEA18}" dt="2020-08-23T22:49:17.221" v="249" actId="1076"/>
          <ac:cxnSpMkLst>
            <pc:docMk/>
            <pc:sldMk cId="377640449" sldId="478"/>
            <ac:cxnSpMk id="65" creationId="{548BF12A-2D05-4469-9E07-CD74328A3B93}"/>
          </ac:cxnSpMkLst>
        </pc:cxnChg>
        <pc:cxnChg chg="add mod">
          <ac:chgData name="Jenn Anne" userId="2e42e5b19939340a" providerId="LiveId" clId="{A56E0F30-DF4D-4F9D-8894-355E880CEA18}" dt="2020-08-23T22:49:17.221" v="249" actId="1076"/>
          <ac:cxnSpMkLst>
            <pc:docMk/>
            <pc:sldMk cId="377640449" sldId="478"/>
            <ac:cxnSpMk id="66" creationId="{F08D734C-F82D-4EDA-BE49-C144E283B6E6}"/>
          </ac:cxnSpMkLst>
        </pc:cxnChg>
        <pc:cxnChg chg="add mod">
          <ac:chgData name="Jenn Anne" userId="2e42e5b19939340a" providerId="LiveId" clId="{A56E0F30-DF4D-4F9D-8894-355E880CEA18}" dt="2020-08-23T22:49:17.221" v="249" actId="1076"/>
          <ac:cxnSpMkLst>
            <pc:docMk/>
            <pc:sldMk cId="377640449" sldId="478"/>
            <ac:cxnSpMk id="67" creationId="{CEB5CA63-3A9D-4CE7-88F7-F7052EC7A3AF}"/>
          </ac:cxnSpMkLst>
        </pc:cxnChg>
        <pc:cxnChg chg="add mod">
          <ac:chgData name="Jenn Anne" userId="2e42e5b19939340a" providerId="LiveId" clId="{A56E0F30-DF4D-4F9D-8894-355E880CEA18}" dt="2020-08-23T22:49:17.221" v="249" actId="1076"/>
          <ac:cxnSpMkLst>
            <pc:docMk/>
            <pc:sldMk cId="377640449" sldId="478"/>
            <ac:cxnSpMk id="72" creationId="{EFD6775F-238C-41C3-819B-59E7E5968C8B}"/>
          </ac:cxnSpMkLst>
        </pc:cxnChg>
        <pc:cxnChg chg="add mod">
          <ac:chgData name="Jenn Anne" userId="2e42e5b19939340a" providerId="LiveId" clId="{A56E0F30-DF4D-4F9D-8894-355E880CEA18}" dt="2020-08-23T22:49:17.221" v="249" actId="1076"/>
          <ac:cxnSpMkLst>
            <pc:docMk/>
            <pc:sldMk cId="377640449" sldId="478"/>
            <ac:cxnSpMk id="73" creationId="{0B29CDB9-7C26-4885-9DEA-3CEF870EF5A9}"/>
          </ac:cxnSpMkLst>
        </pc:cxnChg>
        <pc:cxnChg chg="add mod">
          <ac:chgData name="Jenn Anne" userId="2e42e5b19939340a" providerId="LiveId" clId="{A56E0F30-DF4D-4F9D-8894-355E880CEA18}" dt="2020-08-23T22:49:17.221" v="249" actId="1076"/>
          <ac:cxnSpMkLst>
            <pc:docMk/>
            <pc:sldMk cId="377640449" sldId="478"/>
            <ac:cxnSpMk id="74" creationId="{563CD8F3-24E6-45DA-85C8-CE6973D64995}"/>
          </ac:cxnSpMkLst>
        </pc:cxnChg>
        <pc:cxnChg chg="add mod">
          <ac:chgData name="Jenn Anne" userId="2e42e5b19939340a" providerId="LiveId" clId="{A56E0F30-DF4D-4F9D-8894-355E880CEA18}" dt="2020-08-23T22:49:17.221" v="249" actId="1076"/>
          <ac:cxnSpMkLst>
            <pc:docMk/>
            <pc:sldMk cId="377640449" sldId="478"/>
            <ac:cxnSpMk id="75" creationId="{D3DA647C-094A-48D5-A1C6-923E3FE411D2}"/>
          </ac:cxnSpMkLst>
        </pc:cxnChg>
        <pc:cxnChg chg="add mod">
          <ac:chgData name="Jenn Anne" userId="2e42e5b19939340a" providerId="LiveId" clId="{A56E0F30-DF4D-4F9D-8894-355E880CEA18}" dt="2020-08-23T22:49:17.221" v="249" actId="1076"/>
          <ac:cxnSpMkLst>
            <pc:docMk/>
            <pc:sldMk cId="377640449" sldId="478"/>
            <ac:cxnSpMk id="80" creationId="{6ED3751E-78C0-4341-BD53-E99B26243D12}"/>
          </ac:cxnSpMkLst>
        </pc:cxnChg>
        <pc:cxnChg chg="add mod">
          <ac:chgData name="Jenn Anne" userId="2e42e5b19939340a" providerId="LiveId" clId="{A56E0F30-DF4D-4F9D-8894-355E880CEA18}" dt="2020-08-23T22:49:17.221" v="249" actId="1076"/>
          <ac:cxnSpMkLst>
            <pc:docMk/>
            <pc:sldMk cId="377640449" sldId="478"/>
            <ac:cxnSpMk id="81" creationId="{E00FEB15-7689-4D9B-AE81-8238F140B3A8}"/>
          </ac:cxnSpMkLst>
        </pc:cxnChg>
        <pc:cxnChg chg="add mod">
          <ac:chgData name="Jenn Anne" userId="2e42e5b19939340a" providerId="LiveId" clId="{A56E0F30-DF4D-4F9D-8894-355E880CEA18}" dt="2020-08-23T22:49:17.221" v="249" actId="1076"/>
          <ac:cxnSpMkLst>
            <pc:docMk/>
            <pc:sldMk cId="377640449" sldId="478"/>
            <ac:cxnSpMk id="82" creationId="{2B0CB3D7-47AA-4BE4-8408-5698D8877FD6}"/>
          </ac:cxnSpMkLst>
        </pc:cxnChg>
        <pc:cxnChg chg="add mod">
          <ac:chgData name="Jenn Anne" userId="2e42e5b19939340a" providerId="LiveId" clId="{A56E0F30-DF4D-4F9D-8894-355E880CEA18}" dt="2020-08-23T22:49:17.221" v="249" actId="1076"/>
          <ac:cxnSpMkLst>
            <pc:docMk/>
            <pc:sldMk cId="377640449" sldId="478"/>
            <ac:cxnSpMk id="83" creationId="{F8984433-9DA4-426E-96E9-FF89129C3AEA}"/>
          </ac:cxnSpMkLst>
        </pc:cxnChg>
      </pc:sldChg>
      <pc:sldChg chg="add del">
        <pc:chgData name="Jenn Anne" userId="2e42e5b19939340a" providerId="LiveId" clId="{A56E0F30-DF4D-4F9D-8894-355E880CEA18}" dt="2020-08-23T23:10:25.560" v="555" actId="47"/>
        <pc:sldMkLst>
          <pc:docMk/>
          <pc:sldMk cId="97340313" sldId="479"/>
        </pc:sldMkLst>
      </pc:sldChg>
      <pc:sldChg chg="modSp add mod">
        <pc:chgData name="Jenn Anne" userId="2e42e5b19939340a" providerId="LiveId" clId="{A56E0F30-DF4D-4F9D-8894-355E880CEA18}" dt="2020-08-23T23:12:32.151" v="605"/>
        <pc:sldMkLst>
          <pc:docMk/>
          <pc:sldMk cId="3407573597" sldId="479"/>
        </pc:sldMkLst>
        <pc:spChg chg="mod">
          <ac:chgData name="Jenn Anne" userId="2e42e5b19939340a" providerId="LiveId" clId="{A56E0F30-DF4D-4F9D-8894-355E880CEA18}" dt="2020-08-23T23:12:32.151" v="605"/>
          <ac:spMkLst>
            <pc:docMk/>
            <pc:sldMk cId="3407573597" sldId="479"/>
            <ac:spMk id="6" creationId="{C2B6BF07-04B6-480A-9AC8-B8006B42192C}"/>
          </ac:spMkLst>
        </pc:spChg>
      </pc:sldChg>
      <pc:sldChg chg="modSp add mod">
        <pc:chgData name="Jenn Anne" userId="2e42e5b19939340a" providerId="LiveId" clId="{A56E0F30-DF4D-4F9D-8894-355E880CEA18}" dt="2020-08-23T23:12:42.341" v="606"/>
        <pc:sldMkLst>
          <pc:docMk/>
          <pc:sldMk cId="971816916" sldId="480"/>
        </pc:sldMkLst>
        <pc:spChg chg="mod">
          <ac:chgData name="Jenn Anne" userId="2e42e5b19939340a" providerId="LiveId" clId="{A56E0F30-DF4D-4F9D-8894-355E880CEA18}" dt="2020-08-23T23:12:42.341" v="606"/>
          <ac:spMkLst>
            <pc:docMk/>
            <pc:sldMk cId="971816916" sldId="480"/>
            <ac:spMk id="6" creationId="{C2B6BF07-04B6-480A-9AC8-B8006B42192C}"/>
          </ac:spMkLst>
        </pc:spChg>
      </pc:sldChg>
      <pc:sldChg chg="add del">
        <pc:chgData name="Jenn Anne" userId="2e42e5b19939340a" providerId="LiveId" clId="{A56E0F30-DF4D-4F9D-8894-355E880CEA18}" dt="2020-08-23T23:10:26.251" v="556" actId="47"/>
        <pc:sldMkLst>
          <pc:docMk/>
          <pc:sldMk cId="3972513925" sldId="480"/>
        </pc:sldMkLst>
      </pc:sldChg>
      <pc:sldChg chg="add del">
        <pc:chgData name="Jenn Anne" userId="2e42e5b19939340a" providerId="LiveId" clId="{A56E0F30-DF4D-4F9D-8894-355E880CEA18}" dt="2020-08-23T23:10:26.778" v="557" actId="47"/>
        <pc:sldMkLst>
          <pc:docMk/>
          <pc:sldMk cId="2545836941" sldId="481"/>
        </pc:sldMkLst>
      </pc:sldChg>
      <pc:sldChg chg="modSp add mod">
        <pc:chgData name="Jenn Anne" userId="2e42e5b19939340a" providerId="LiveId" clId="{A56E0F30-DF4D-4F9D-8894-355E880CEA18}" dt="2020-08-23T23:12:51.456" v="607"/>
        <pc:sldMkLst>
          <pc:docMk/>
          <pc:sldMk cId="3862221724" sldId="481"/>
        </pc:sldMkLst>
        <pc:spChg chg="mod">
          <ac:chgData name="Jenn Anne" userId="2e42e5b19939340a" providerId="LiveId" clId="{A56E0F30-DF4D-4F9D-8894-355E880CEA18}" dt="2020-08-23T23:12:51.456" v="607"/>
          <ac:spMkLst>
            <pc:docMk/>
            <pc:sldMk cId="3862221724" sldId="481"/>
            <ac:spMk id="6" creationId="{C2B6BF07-04B6-480A-9AC8-B8006B42192C}"/>
          </ac:spMkLst>
        </pc:spChg>
      </pc:sldChg>
      <pc:sldChg chg="add del">
        <pc:chgData name="Jenn Anne" userId="2e42e5b19939340a" providerId="LiveId" clId="{A56E0F30-DF4D-4F9D-8894-355E880CEA18}" dt="2020-08-23T23:10:26.981" v="558" actId="47"/>
        <pc:sldMkLst>
          <pc:docMk/>
          <pc:sldMk cId="2296466162" sldId="482"/>
        </pc:sldMkLst>
      </pc:sldChg>
      <pc:sldChg chg="modSp add mod">
        <pc:chgData name="Jenn Anne" userId="2e42e5b19939340a" providerId="LiveId" clId="{A56E0F30-DF4D-4F9D-8894-355E880CEA18}" dt="2020-08-23T23:13:13.881" v="611" actId="1076"/>
        <pc:sldMkLst>
          <pc:docMk/>
          <pc:sldMk cId="2423368806" sldId="482"/>
        </pc:sldMkLst>
        <pc:spChg chg="mod">
          <ac:chgData name="Jenn Anne" userId="2e42e5b19939340a" providerId="LiveId" clId="{A56E0F30-DF4D-4F9D-8894-355E880CEA18}" dt="2020-08-23T23:13:08.828" v="610" actId="1076"/>
          <ac:spMkLst>
            <pc:docMk/>
            <pc:sldMk cId="2423368806" sldId="482"/>
            <ac:spMk id="4" creationId="{176F8DD7-0CFA-4516-9F39-940AAB61D972}"/>
          </ac:spMkLst>
        </pc:spChg>
        <pc:spChg chg="mod">
          <ac:chgData name="Jenn Anne" userId="2e42e5b19939340a" providerId="LiveId" clId="{A56E0F30-DF4D-4F9D-8894-355E880CEA18}" dt="2020-08-23T23:13:13.881" v="611" actId="1076"/>
          <ac:spMkLst>
            <pc:docMk/>
            <pc:sldMk cId="2423368806" sldId="482"/>
            <ac:spMk id="6" creationId="{C2B6BF07-04B6-480A-9AC8-B8006B42192C}"/>
          </ac:spMkLst>
        </pc:spChg>
      </pc:sldChg>
      <pc:sldChg chg="modSp add mod">
        <pc:chgData name="Jenn Anne" userId="2e42e5b19939340a" providerId="LiveId" clId="{A56E0F30-DF4D-4F9D-8894-355E880CEA18}" dt="2020-08-23T23:13:24.008" v="612"/>
        <pc:sldMkLst>
          <pc:docMk/>
          <pc:sldMk cId="2343031721" sldId="483"/>
        </pc:sldMkLst>
        <pc:spChg chg="mod">
          <ac:chgData name="Jenn Anne" userId="2e42e5b19939340a" providerId="LiveId" clId="{A56E0F30-DF4D-4F9D-8894-355E880CEA18}" dt="2020-08-23T23:13:24.008" v="612"/>
          <ac:spMkLst>
            <pc:docMk/>
            <pc:sldMk cId="2343031721" sldId="483"/>
            <ac:spMk id="6" creationId="{C2B6BF07-04B6-480A-9AC8-B8006B42192C}"/>
          </ac:spMkLst>
        </pc:spChg>
      </pc:sldChg>
      <pc:sldChg chg="add del">
        <pc:chgData name="Jenn Anne" userId="2e42e5b19939340a" providerId="LiveId" clId="{A56E0F30-DF4D-4F9D-8894-355E880CEA18}" dt="2020-08-23T23:10:27.148" v="559" actId="47"/>
        <pc:sldMkLst>
          <pc:docMk/>
          <pc:sldMk cId="3464231179" sldId="483"/>
        </pc:sldMkLst>
      </pc:sldChg>
      <pc:sldChg chg="add del">
        <pc:chgData name="Jenn Anne" userId="2e42e5b19939340a" providerId="LiveId" clId="{A56E0F30-DF4D-4F9D-8894-355E880CEA18}" dt="2020-08-23T23:10:27.302" v="560" actId="47"/>
        <pc:sldMkLst>
          <pc:docMk/>
          <pc:sldMk cId="842272728" sldId="484"/>
        </pc:sldMkLst>
      </pc:sldChg>
      <pc:sldChg chg="modSp add mod">
        <pc:chgData name="Jenn Anne" userId="2e42e5b19939340a" providerId="LiveId" clId="{A56E0F30-DF4D-4F9D-8894-355E880CEA18}" dt="2020-08-23T23:13:38.191" v="613"/>
        <pc:sldMkLst>
          <pc:docMk/>
          <pc:sldMk cId="1368644650" sldId="484"/>
        </pc:sldMkLst>
        <pc:spChg chg="mod">
          <ac:chgData name="Jenn Anne" userId="2e42e5b19939340a" providerId="LiveId" clId="{A56E0F30-DF4D-4F9D-8894-355E880CEA18}" dt="2020-08-23T23:13:38.191" v="613"/>
          <ac:spMkLst>
            <pc:docMk/>
            <pc:sldMk cId="1368644650" sldId="484"/>
            <ac:spMk id="6" creationId="{C2B6BF07-04B6-480A-9AC8-B8006B42192C}"/>
          </ac:spMkLst>
        </pc:spChg>
      </pc:sldChg>
      <pc:sldChg chg="modSp add mod">
        <pc:chgData name="Jenn Anne" userId="2e42e5b19939340a" providerId="LiveId" clId="{A56E0F30-DF4D-4F9D-8894-355E880CEA18}" dt="2020-08-23T23:13:48.761" v="614"/>
        <pc:sldMkLst>
          <pc:docMk/>
          <pc:sldMk cId="4132045660" sldId="485"/>
        </pc:sldMkLst>
        <pc:spChg chg="mod">
          <ac:chgData name="Jenn Anne" userId="2e42e5b19939340a" providerId="LiveId" clId="{A56E0F30-DF4D-4F9D-8894-355E880CEA18}" dt="2020-08-23T23:13:48.761" v="614"/>
          <ac:spMkLst>
            <pc:docMk/>
            <pc:sldMk cId="4132045660" sldId="485"/>
            <ac:spMk id="6" creationId="{C2B6BF07-04B6-480A-9AC8-B8006B42192C}"/>
          </ac:spMkLst>
        </pc:spChg>
      </pc:sldChg>
      <pc:sldChg chg="add del">
        <pc:chgData name="Jenn Anne" userId="2e42e5b19939340a" providerId="LiveId" clId="{A56E0F30-DF4D-4F9D-8894-355E880CEA18}" dt="2020-08-23T23:10:27.466" v="561" actId="47"/>
        <pc:sldMkLst>
          <pc:docMk/>
          <pc:sldMk cId="4258153478" sldId="485"/>
        </pc:sldMkLst>
      </pc:sldChg>
      <pc:sldChg chg="modSp add mod">
        <pc:chgData name="Jenn Anne" userId="2e42e5b19939340a" providerId="LiveId" clId="{A56E0F30-DF4D-4F9D-8894-355E880CEA18}" dt="2020-08-23T23:13:59.432" v="615"/>
        <pc:sldMkLst>
          <pc:docMk/>
          <pc:sldMk cId="481500915" sldId="486"/>
        </pc:sldMkLst>
        <pc:spChg chg="mod">
          <ac:chgData name="Jenn Anne" userId="2e42e5b19939340a" providerId="LiveId" clId="{A56E0F30-DF4D-4F9D-8894-355E880CEA18}" dt="2020-08-23T23:13:59.432" v="615"/>
          <ac:spMkLst>
            <pc:docMk/>
            <pc:sldMk cId="481500915" sldId="486"/>
            <ac:spMk id="6" creationId="{C2B6BF07-04B6-480A-9AC8-B8006B42192C}"/>
          </ac:spMkLst>
        </pc:spChg>
      </pc:sldChg>
      <pc:sldChg chg="add del">
        <pc:chgData name="Jenn Anne" userId="2e42e5b19939340a" providerId="LiveId" clId="{A56E0F30-DF4D-4F9D-8894-355E880CEA18}" dt="2020-08-23T23:10:27.612" v="562" actId="47"/>
        <pc:sldMkLst>
          <pc:docMk/>
          <pc:sldMk cId="3380840558" sldId="486"/>
        </pc:sldMkLst>
      </pc:sldChg>
      <pc:sldChg chg="modSp add mod">
        <pc:chgData name="Jenn Anne" userId="2e42e5b19939340a" providerId="LiveId" clId="{A56E0F30-DF4D-4F9D-8894-355E880CEA18}" dt="2020-08-23T23:14:08.180" v="616"/>
        <pc:sldMkLst>
          <pc:docMk/>
          <pc:sldMk cId="1478230705" sldId="487"/>
        </pc:sldMkLst>
        <pc:spChg chg="mod">
          <ac:chgData name="Jenn Anne" userId="2e42e5b19939340a" providerId="LiveId" clId="{A56E0F30-DF4D-4F9D-8894-355E880CEA18}" dt="2020-08-23T23:14:08.180" v="616"/>
          <ac:spMkLst>
            <pc:docMk/>
            <pc:sldMk cId="1478230705" sldId="487"/>
            <ac:spMk id="6" creationId="{C2B6BF07-04B6-480A-9AC8-B8006B42192C}"/>
          </ac:spMkLst>
        </pc:spChg>
      </pc:sldChg>
      <pc:sldChg chg="add del">
        <pc:chgData name="Jenn Anne" userId="2e42e5b19939340a" providerId="LiveId" clId="{A56E0F30-DF4D-4F9D-8894-355E880CEA18}" dt="2020-08-23T23:10:27.777" v="563" actId="47"/>
        <pc:sldMkLst>
          <pc:docMk/>
          <pc:sldMk cId="3488029179" sldId="487"/>
        </pc:sldMkLst>
      </pc:sldChg>
      <pc:sldChg chg="add del">
        <pc:chgData name="Jenn Anne" userId="2e42e5b19939340a" providerId="LiveId" clId="{A56E0F30-DF4D-4F9D-8894-355E880CEA18}" dt="2020-08-23T23:10:27.950" v="564" actId="47"/>
        <pc:sldMkLst>
          <pc:docMk/>
          <pc:sldMk cId="1670450536" sldId="488"/>
        </pc:sldMkLst>
      </pc:sldChg>
      <pc:sldChg chg="modSp add mod">
        <pc:chgData name="Jenn Anne" userId="2e42e5b19939340a" providerId="LiveId" clId="{A56E0F30-DF4D-4F9D-8894-355E880CEA18}" dt="2020-08-23T23:14:20.710" v="618" actId="1076"/>
        <pc:sldMkLst>
          <pc:docMk/>
          <pc:sldMk cId="3654903359" sldId="488"/>
        </pc:sldMkLst>
        <pc:spChg chg="mod">
          <ac:chgData name="Jenn Anne" userId="2e42e5b19939340a" providerId="LiveId" clId="{A56E0F30-DF4D-4F9D-8894-355E880CEA18}" dt="2020-08-23T23:14:20.710" v="618" actId="1076"/>
          <ac:spMkLst>
            <pc:docMk/>
            <pc:sldMk cId="3654903359" sldId="488"/>
            <ac:spMk id="6" creationId="{C2B6BF07-04B6-480A-9AC8-B8006B42192C}"/>
          </ac:spMkLst>
        </pc:spChg>
      </pc:sldChg>
      <pc:sldChg chg="add del">
        <pc:chgData name="Jenn Anne" userId="2e42e5b19939340a" providerId="LiveId" clId="{A56E0F30-DF4D-4F9D-8894-355E880CEA18}" dt="2020-08-23T23:10:28.103" v="565" actId="47"/>
        <pc:sldMkLst>
          <pc:docMk/>
          <pc:sldMk cId="3684111080" sldId="489"/>
        </pc:sldMkLst>
      </pc:sldChg>
      <pc:sldChg chg="modSp add mod">
        <pc:chgData name="Jenn Anne" userId="2e42e5b19939340a" providerId="LiveId" clId="{A56E0F30-DF4D-4F9D-8894-355E880CEA18}" dt="2020-08-23T23:14:29.698" v="619"/>
        <pc:sldMkLst>
          <pc:docMk/>
          <pc:sldMk cId="3836349943" sldId="489"/>
        </pc:sldMkLst>
        <pc:spChg chg="mod">
          <ac:chgData name="Jenn Anne" userId="2e42e5b19939340a" providerId="LiveId" clId="{A56E0F30-DF4D-4F9D-8894-355E880CEA18}" dt="2020-08-23T23:14:29.698" v="619"/>
          <ac:spMkLst>
            <pc:docMk/>
            <pc:sldMk cId="3836349943" sldId="489"/>
            <ac:spMk id="6" creationId="{C2B6BF07-04B6-480A-9AC8-B8006B42192C}"/>
          </ac:spMkLst>
        </pc:spChg>
      </pc:sldChg>
      <pc:sldChg chg="modSp add mod">
        <pc:chgData name="Jenn Anne" userId="2e42e5b19939340a" providerId="LiveId" clId="{A56E0F30-DF4D-4F9D-8894-355E880CEA18}" dt="2020-08-23T23:14:48.015" v="620"/>
        <pc:sldMkLst>
          <pc:docMk/>
          <pc:sldMk cId="837959380" sldId="490"/>
        </pc:sldMkLst>
        <pc:spChg chg="mod">
          <ac:chgData name="Jenn Anne" userId="2e42e5b19939340a" providerId="LiveId" clId="{A56E0F30-DF4D-4F9D-8894-355E880CEA18}" dt="2020-08-23T23:14:48.015" v="620"/>
          <ac:spMkLst>
            <pc:docMk/>
            <pc:sldMk cId="837959380" sldId="490"/>
            <ac:spMk id="6" creationId="{C2B6BF07-04B6-480A-9AC8-B8006B42192C}"/>
          </ac:spMkLst>
        </pc:spChg>
      </pc:sldChg>
      <pc:sldChg chg="add del">
        <pc:chgData name="Jenn Anne" userId="2e42e5b19939340a" providerId="LiveId" clId="{A56E0F30-DF4D-4F9D-8894-355E880CEA18}" dt="2020-08-23T23:10:28.253" v="566" actId="47"/>
        <pc:sldMkLst>
          <pc:docMk/>
          <pc:sldMk cId="2234554433" sldId="490"/>
        </pc:sldMkLst>
      </pc:sldChg>
      <pc:sldChg chg="modSp add mod">
        <pc:chgData name="Jenn Anne" userId="2e42e5b19939340a" providerId="LiveId" clId="{A56E0F30-DF4D-4F9D-8894-355E880CEA18}" dt="2020-08-23T23:15:01.763" v="622" actId="1076"/>
        <pc:sldMkLst>
          <pc:docMk/>
          <pc:sldMk cId="1453707747" sldId="491"/>
        </pc:sldMkLst>
        <pc:spChg chg="mod">
          <ac:chgData name="Jenn Anne" userId="2e42e5b19939340a" providerId="LiveId" clId="{A56E0F30-DF4D-4F9D-8894-355E880CEA18}" dt="2020-08-23T23:15:01.763" v="622" actId="1076"/>
          <ac:spMkLst>
            <pc:docMk/>
            <pc:sldMk cId="1453707747" sldId="491"/>
            <ac:spMk id="6" creationId="{C2B6BF07-04B6-480A-9AC8-B8006B42192C}"/>
          </ac:spMkLst>
        </pc:spChg>
      </pc:sldChg>
      <pc:sldChg chg="add del">
        <pc:chgData name="Jenn Anne" userId="2e42e5b19939340a" providerId="LiveId" clId="{A56E0F30-DF4D-4F9D-8894-355E880CEA18}" dt="2020-08-23T23:10:28.432" v="567" actId="47"/>
        <pc:sldMkLst>
          <pc:docMk/>
          <pc:sldMk cId="3641401673" sldId="491"/>
        </pc:sldMkLst>
      </pc:sldChg>
      <pc:sldChg chg="add del">
        <pc:chgData name="Jenn Anne" userId="2e42e5b19939340a" providerId="LiveId" clId="{A56E0F30-DF4D-4F9D-8894-355E880CEA18}" dt="2020-08-23T23:10:28.597" v="568" actId="47"/>
        <pc:sldMkLst>
          <pc:docMk/>
          <pc:sldMk cId="367470155" sldId="492"/>
        </pc:sldMkLst>
      </pc:sldChg>
      <pc:sldChg chg="modSp add mod">
        <pc:chgData name="Jenn Anne" userId="2e42e5b19939340a" providerId="LiveId" clId="{A56E0F30-DF4D-4F9D-8894-355E880CEA18}" dt="2020-08-23T23:15:12.141" v="623"/>
        <pc:sldMkLst>
          <pc:docMk/>
          <pc:sldMk cId="4173869103" sldId="492"/>
        </pc:sldMkLst>
        <pc:spChg chg="mod">
          <ac:chgData name="Jenn Anne" userId="2e42e5b19939340a" providerId="LiveId" clId="{A56E0F30-DF4D-4F9D-8894-355E880CEA18}" dt="2020-08-23T23:15:12.141" v="623"/>
          <ac:spMkLst>
            <pc:docMk/>
            <pc:sldMk cId="4173869103" sldId="492"/>
            <ac:spMk id="6" creationId="{C2B6BF07-04B6-480A-9AC8-B8006B42192C}"/>
          </ac:spMkLst>
        </pc:spChg>
      </pc:sldChg>
      <pc:sldChg chg="modSp add mod">
        <pc:chgData name="Jenn Anne" userId="2e42e5b19939340a" providerId="LiveId" clId="{A56E0F30-DF4D-4F9D-8894-355E880CEA18}" dt="2020-08-23T23:15:21.410" v="624"/>
        <pc:sldMkLst>
          <pc:docMk/>
          <pc:sldMk cId="1831732111" sldId="493"/>
        </pc:sldMkLst>
        <pc:spChg chg="mod">
          <ac:chgData name="Jenn Anne" userId="2e42e5b19939340a" providerId="LiveId" clId="{A56E0F30-DF4D-4F9D-8894-355E880CEA18}" dt="2020-08-23T23:15:21.410" v="624"/>
          <ac:spMkLst>
            <pc:docMk/>
            <pc:sldMk cId="1831732111" sldId="493"/>
            <ac:spMk id="6" creationId="{C2B6BF07-04B6-480A-9AC8-B8006B42192C}"/>
          </ac:spMkLst>
        </pc:spChg>
      </pc:sldChg>
      <pc:sldChg chg="add del">
        <pc:chgData name="Jenn Anne" userId="2e42e5b19939340a" providerId="LiveId" clId="{A56E0F30-DF4D-4F9D-8894-355E880CEA18}" dt="2020-08-23T23:10:28.743" v="569" actId="47"/>
        <pc:sldMkLst>
          <pc:docMk/>
          <pc:sldMk cId="2508910087" sldId="493"/>
        </pc:sldMkLst>
      </pc:sldChg>
      <pc:sldChg chg="add del">
        <pc:chgData name="Jenn Anne" userId="2e42e5b19939340a" providerId="LiveId" clId="{A56E0F30-DF4D-4F9D-8894-355E880CEA18}" dt="2020-08-23T23:10:28.911" v="570" actId="47"/>
        <pc:sldMkLst>
          <pc:docMk/>
          <pc:sldMk cId="2246462050" sldId="494"/>
        </pc:sldMkLst>
      </pc:sldChg>
      <pc:sldChg chg="modSp add mod">
        <pc:chgData name="Jenn Anne" userId="2e42e5b19939340a" providerId="LiveId" clId="{A56E0F30-DF4D-4F9D-8894-355E880CEA18}" dt="2020-08-23T23:15:37.186" v="626" actId="1076"/>
        <pc:sldMkLst>
          <pc:docMk/>
          <pc:sldMk cId="3614304766" sldId="494"/>
        </pc:sldMkLst>
        <pc:spChg chg="mod">
          <ac:chgData name="Jenn Anne" userId="2e42e5b19939340a" providerId="LiveId" clId="{A56E0F30-DF4D-4F9D-8894-355E880CEA18}" dt="2020-08-23T23:15:37.186" v="626" actId="1076"/>
          <ac:spMkLst>
            <pc:docMk/>
            <pc:sldMk cId="3614304766" sldId="494"/>
            <ac:spMk id="6" creationId="{C2B6BF07-04B6-480A-9AC8-B8006B42192C}"/>
          </ac:spMkLst>
        </pc:spChg>
      </pc:sldChg>
      <pc:sldChg chg="modSp add mod">
        <pc:chgData name="Jenn Anne" userId="2e42e5b19939340a" providerId="LiveId" clId="{A56E0F30-DF4D-4F9D-8894-355E880CEA18}" dt="2020-08-23T23:15:46.128" v="627"/>
        <pc:sldMkLst>
          <pc:docMk/>
          <pc:sldMk cId="814332577" sldId="495"/>
        </pc:sldMkLst>
        <pc:spChg chg="mod">
          <ac:chgData name="Jenn Anne" userId="2e42e5b19939340a" providerId="LiveId" clId="{A56E0F30-DF4D-4F9D-8894-355E880CEA18}" dt="2020-08-23T23:15:46.128" v="627"/>
          <ac:spMkLst>
            <pc:docMk/>
            <pc:sldMk cId="814332577" sldId="495"/>
            <ac:spMk id="6" creationId="{C2B6BF07-04B6-480A-9AC8-B8006B42192C}"/>
          </ac:spMkLst>
        </pc:spChg>
      </pc:sldChg>
      <pc:sldChg chg="add del">
        <pc:chgData name="Jenn Anne" userId="2e42e5b19939340a" providerId="LiveId" clId="{A56E0F30-DF4D-4F9D-8894-355E880CEA18}" dt="2020-08-23T23:10:29.076" v="571" actId="47"/>
        <pc:sldMkLst>
          <pc:docMk/>
          <pc:sldMk cId="3981679475" sldId="495"/>
        </pc:sldMkLst>
      </pc:sldChg>
      <pc:sldChg chg="modSp add mod">
        <pc:chgData name="Jenn Anne" userId="2e42e5b19939340a" providerId="LiveId" clId="{A56E0F30-DF4D-4F9D-8894-355E880CEA18}" dt="2020-08-23T23:15:55.051" v="628"/>
        <pc:sldMkLst>
          <pc:docMk/>
          <pc:sldMk cId="906622672" sldId="496"/>
        </pc:sldMkLst>
        <pc:spChg chg="mod">
          <ac:chgData name="Jenn Anne" userId="2e42e5b19939340a" providerId="LiveId" clId="{A56E0F30-DF4D-4F9D-8894-355E880CEA18}" dt="2020-08-23T23:15:55.051" v="628"/>
          <ac:spMkLst>
            <pc:docMk/>
            <pc:sldMk cId="906622672" sldId="496"/>
            <ac:spMk id="6" creationId="{C2B6BF07-04B6-480A-9AC8-B8006B42192C}"/>
          </ac:spMkLst>
        </pc:spChg>
      </pc:sldChg>
      <pc:sldChg chg="add del">
        <pc:chgData name="Jenn Anne" userId="2e42e5b19939340a" providerId="LiveId" clId="{A56E0F30-DF4D-4F9D-8894-355E880CEA18}" dt="2020-08-23T23:10:29.242" v="572" actId="47"/>
        <pc:sldMkLst>
          <pc:docMk/>
          <pc:sldMk cId="1376146194" sldId="496"/>
        </pc:sldMkLst>
      </pc:sldChg>
      <pc:sldChg chg="add del">
        <pc:chgData name="Jenn Anne" userId="2e42e5b19939340a" providerId="LiveId" clId="{A56E0F30-DF4D-4F9D-8894-355E880CEA18}" dt="2020-08-23T23:10:29.413" v="573" actId="47"/>
        <pc:sldMkLst>
          <pc:docMk/>
          <pc:sldMk cId="2607330649" sldId="497"/>
        </pc:sldMkLst>
      </pc:sldChg>
      <pc:sldChg chg="modSp add mod">
        <pc:chgData name="Jenn Anne" userId="2e42e5b19939340a" providerId="LiveId" clId="{A56E0F30-DF4D-4F9D-8894-355E880CEA18}" dt="2020-08-23T23:16:05.972" v="629"/>
        <pc:sldMkLst>
          <pc:docMk/>
          <pc:sldMk cId="4082053916" sldId="497"/>
        </pc:sldMkLst>
        <pc:spChg chg="mod">
          <ac:chgData name="Jenn Anne" userId="2e42e5b19939340a" providerId="LiveId" clId="{A56E0F30-DF4D-4F9D-8894-355E880CEA18}" dt="2020-08-23T23:16:05.972" v="629"/>
          <ac:spMkLst>
            <pc:docMk/>
            <pc:sldMk cId="4082053916" sldId="497"/>
            <ac:spMk id="6" creationId="{C2B6BF07-04B6-480A-9AC8-B8006B42192C}"/>
          </ac:spMkLst>
        </pc:spChg>
      </pc:sldChg>
      <pc:sldChg chg="add del">
        <pc:chgData name="Jenn Anne" userId="2e42e5b19939340a" providerId="LiveId" clId="{A56E0F30-DF4D-4F9D-8894-355E880CEA18}" dt="2020-08-23T23:10:29.597" v="574" actId="47"/>
        <pc:sldMkLst>
          <pc:docMk/>
          <pc:sldMk cId="460582471" sldId="498"/>
        </pc:sldMkLst>
      </pc:sldChg>
      <pc:sldChg chg="modSp add mod">
        <pc:chgData name="Jenn Anne" userId="2e42e5b19939340a" providerId="LiveId" clId="{A56E0F30-DF4D-4F9D-8894-355E880CEA18}" dt="2020-08-23T23:16:14.477" v="630"/>
        <pc:sldMkLst>
          <pc:docMk/>
          <pc:sldMk cId="1620505326" sldId="498"/>
        </pc:sldMkLst>
        <pc:spChg chg="mod">
          <ac:chgData name="Jenn Anne" userId="2e42e5b19939340a" providerId="LiveId" clId="{A56E0F30-DF4D-4F9D-8894-355E880CEA18}" dt="2020-08-23T23:16:14.477" v="630"/>
          <ac:spMkLst>
            <pc:docMk/>
            <pc:sldMk cId="1620505326" sldId="498"/>
            <ac:spMk id="6" creationId="{C2B6BF07-04B6-480A-9AC8-B8006B42192C}"/>
          </ac:spMkLst>
        </pc:spChg>
      </pc:sldChg>
      <pc:sldChg chg="add del">
        <pc:chgData name="Jenn Anne" userId="2e42e5b19939340a" providerId="LiveId" clId="{A56E0F30-DF4D-4F9D-8894-355E880CEA18}" dt="2020-08-23T23:10:29.746" v="575" actId="47"/>
        <pc:sldMkLst>
          <pc:docMk/>
          <pc:sldMk cId="1701786708" sldId="499"/>
        </pc:sldMkLst>
      </pc:sldChg>
      <pc:sldChg chg="modSp add mod">
        <pc:chgData name="Jenn Anne" userId="2e42e5b19939340a" providerId="LiveId" clId="{A56E0F30-DF4D-4F9D-8894-355E880CEA18}" dt="2020-08-23T23:16:33.381" v="633" actId="1076"/>
        <pc:sldMkLst>
          <pc:docMk/>
          <pc:sldMk cId="4015906576" sldId="499"/>
        </pc:sldMkLst>
        <pc:spChg chg="mod">
          <ac:chgData name="Jenn Anne" userId="2e42e5b19939340a" providerId="LiveId" clId="{A56E0F30-DF4D-4F9D-8894-355E880CEA18}" dt="2020-08-23T23:16:28.019" v="632" actId="1076"/>
          <ac:spMkLst>
            <pc:docMk/>
            <pc:sldMk cId="4015906576" sldId="499"/>
            <ac:spMk id="4" creationId="{176F8DD7-0CFA-4516-9F39-940AAB61D972}"/>
          </ac:spMkLst>
        </pc:spChg>
        <pc:spChg chg="mod">
          <ac:chgData name="Jenn Anne" userId="2e42e5b19939340a" providerId="LiveId" clId="{A56E0F30-DF4D-4F9D-8894-355E880CEA18}" dt="2020-08-23T23:16:33.381" v="633" actId="1076"/>
          <ac:spMkLst>
            <pc:docMk/>
            <pc:sldMk cId="4015906576" sldId="499"/>
            <ac:spMk id="6" creationId="{C2B6BF07-04B6-480A-9AC8-B8006B42192C}"/>
          </ac:spMkLst>
        </pc:spChg>
      </pc:sldChg>
      <pc:sldChg chg="add del">
        <pc:chgData name="Jenn Anne" userId="2e42e5b19939340a" providerId="LiveId" clId="{A56E0F30-DF4D-4F9D-8894-355E880CEA18}" dt="2020-08-23T23:10:29.908" v="576" actId="47"/>
        <pc:sldMkLst>
          <pc:docMk/>
          <pc:sldMk cId="2384321256" sldId="500"/>
        </pc:sldMkLst>
      </pc:sldChg>
      <pc:sldChg chg="modSp add mod">
        <pc:chgData name="Jenn Anne" userId="2e42e5b19939340a" providerId="LiveId" clId="{A56E0F30-DF4D-4F9D-8894-355E880CEA18}" dt="2020-08-23T23:16:42.235" v="634"/>
        <pc:sldMkLst>
          <pc:docMk/>
          <pc:sldMk cId="3751126699" sldId="500"/>
        </pc:sldMkLst>
        <pc:spChg chg="mod">
          <ac:chgData name="Jenn Anne" userId="2e42e5b19939340a" providerId="LiveId" clId="{A56E0F30-DF4D-4F9D-8894-355E880CEA18}" dt="2020-08-23T23:16:42.235" v="634"/>
          <ac:spMkLst>
            <pc:docMk/>
            <pc:sldMk cId="3751126699" sldId="500"/>
            <ac:spMk id="6" creationId="{C2B6BF07-04B6-480A-9AC8-B8006B42192C}"/>
          </ac:spMkLst>
        </pc:spChg>
      </pc:sldChg>
      <pc:sldChg chg="add del">
        <pc:chgData name="Jenn Anne" userId="2e42e5b19939340a" providerId="LiveId" clId="{A56E0F30-DF4D-4F9D-8894-355E880CEA18}" dt="2020-08-23T23:10:30.101" v="577" actId="47"/>
        <pc:sldMkLst>
          <pc:docMk/>
          <pc:sldMk cId="2544425853" sldId="501"/>
        </pc:sldMkLst>
      </pc:sldChg>
      <pc:sldChg chg="modSp add mod">
        <pc:chgData name="Jenn Anne" userId="2e42e5b19939340a" providerId="LiveId" clId="{A56E0F30-DF4D-4F9D-8894-355E880CEA18}" dt="2020-08-23T23:17:03.175" v="686" actId="20577"/>
        <pc:sldMkLst>
          <pc:docMk/>
          <pc:sldMk cId="3275074759" sldId="501"/>
        </pc:sldMkLst>
        <pc:spChg chg="mod">
          <ac:chgData name="Jenn Anne" userId="2e42e5b19939340a" providerId="LiveId" clId="{A56E0F30-DF4D-4F9D-8894-355E880CEA18}" dt="2020-08-23T23:17:03.175" v="686" actId="20577"/>
          <ac:spMkLst>
            <pc:docMk/>
            <pc:sldMk cId="3275074759" sldId="501"/>
            <ac:spMk id="6" creationId="{C2B6BF07-04B6-480A-9AC8-B8006B42192C}"/>
          </ac:spMkLst>
        </pc:spChg>
      </pc:sldChg>
      <pc:sldChg chg="modSp add mod">
        <pc:chgData name="Jenn Anne" userId="2e42e5b19939340a" providerId="LiveId" clId="{A56E0F30-DF4D-4F9D-8894-355E880CEA18}" dt="2020-08-23T23:17:21.489" v="743" actId="20577"/>
        <pc:sldMkLst>
          <pc:docMk/>
          <pc:sldMk cId="1019553569" sldId="502"/>
        </pc:sldMkLst>
        <pc:spChg chg="mod">
          <ac:chgData name="Jenn Anne" userId="2e42e5b19939340a" providerId="LiveId" clId="{A56E0F30-DF4D-4F9D-8894-355E880CEA18}" dt="2020-08-23T23:17:21.489" v="743" actId="20577"/>
          <ac:spMkLst>
            <pc:docMk/>
            <pc:sldMk cId="1019553569" sldId="502"/>
            <ac:spMk id="6" creationId="{C2B6BF07-04B6-480A-9AC8-B8006B42192C}"/>
          </ac:spMkLst>
        </pc:spChg>
      </pc:sldChg>
      <pc:sldChg chg="add del">
        <pc:chgData name="Jenn Anne" userId="2e42e5b19939340a" providerId="LiveId" clId="{A56E0F30-DF4D-4F9D-8894-355E880CEA18}" dt="2020-08-23T23:10:30.828" v="578" actId="47"/>
        <pc:sldMkLst>
          <pc:docMk/>
          <pc:sldMk cId="3534362443" sldId="502"/>
        </pc:sldMkLst>
      </pc:sldChg>
      <pc:sldChg chg="modSp add mod">
        <pc:chgData name="Jenn Anne" userId="2e42e5b19939340a" providerId="LiveId" clId="{A56E0F30-DF4D-4F9D-8894-355E880CEA18}" dt="2020-08-23T23:17:31.040" v="744"/>
        <pc:sldMkLst>
          <pc:docMk/>
          <pc:sldMk cId="1354900321" sldId="503"/>
        </pc:sldMkLst>
        <pc:spChg chg="mod">
          <ac:chgData name="Jenn Anne" userId="2e42e5b19939340a" providerId="LiveId" clId="{A56E0F30-DF4D-4F9D-8894-355E880CEA18}" dt="2020-08-23T23:17:31.040" v="744"/>
          <ac:spMkLst>
            <pc:docMk/>
            <pc:sldMk cId="1354900321" sldId="503"/>
            <ac:spMk id="6" creationId="{C2B6BF07-04B6-480A-9AC8-B8006B42192C}"/>
          </ac:spMkLst>
        </pc:spChg>
      </pc:sldChg>
      <pc:sldChg chg="add del">
        <pc:chgData name="Jenn Anne" userId="2e42e5b19939340a" providerId="LiveId" clId="{A56E0F30-DF4D-4F9D-8894-355E880CEA18}" dt="2020-08-23T23:10:31.895" v="579" actId="47"/>
        <pc:sldMkLst>
          <pc:docMk/>
          <pc:sldMk cId="1993546163" sldId="503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8/23/2020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58125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8/23/2020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1731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8/23/2020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91264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8/23/2020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834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8/23/2020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5042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8/23/2020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30471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8/23/2020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08596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8/23/2020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9600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8/23/2020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4231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8/23/2020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6877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8/23/2020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2734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438245-328D-4428-A49B-F384AF2768F3}" type="datetimeFigureOut">
              <a:rPr lang="en-US" smtClean="0"/>
              <a:t>8/23/2020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1759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76291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6F8DD7-0CFA-4516-9F39-940AAB61D972}"/>
              </a:ext>
            </a:extLst>
          </p:cNvPr>
          <p:cNvSpPr/>
          <p:nvPr/>
        </p:nvSpPr>
        <p:spPr>
          <a:xfrm>
            <a:off x="680083" y="209071"/>
            <a:ext cx="5497830" cy="1275348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B6BF07-04B6-480A-9AC8-B8006B42192C}"/>
              </a:ext>
            </a:extLst>
          </p:cNvPr>
          <p:cNvSpPr txBox="1"/>
          <p:nvPr/>
        </p:nvSpPr>
        <p:spPr>
          <a:xfrm>
            <a:off x="1076824" y="456284"/>
            <a:ext cx="47043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Write Your Journal Prompt Here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BF6996E-814E-47A0-B8B0-BE2E5C707B9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3379493"/>
              </p:ext>
            </p:extLst>
          </p:nvPr>
        </p:nvGraphicFramePr>
        <p:xfrm>
          <a:off x="685798" y="1836178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659416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6F8DD7-0CFA-4516-9F39-940AAB61D972}"/>
              </a:ext>
            </a:extLst>
          </p:cNvPr>
          <p:cNvSpPr/>
          <p:nvPr/>
        </p:nvSpPr>
        <p:spPr>
          <a:xfrm>
            <a:off x="680083" y="209071"/>
            <a:ext cx="5497830" cy="1275348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B6BF07-04B6-480A-9AC8-B8006B42192C}"/>
              </a:ext>
            </a:extLst>
          </p:cNvPr>
          <p:cNvSpPr txBox="1"/>
          <p:nvPr/>
        </p:nvSpPr>
        <p:spPr>
          <a:xfrm>
            <a:off x="1076824" y="456284"/>
            <a:ext cx="47043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do you hope to be doing in 10 years?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BF6996E-814E-47A0-B8B0-BE2E5C707B96}"/>
              </a:ext>
            </a:extLst>
          </p:cNvPr>
          <p:cNvGraphicFramePr>
            <a:graphicFrameLocks noGrp="1"/>
          </p:cNvGraphicFramePr>
          <p:nvPr/>
        </p:nvGraphicFramePr>
        <p:xfrm>
          <a:off x="685798" y="1836178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075735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6F8DD7-0CFA-4516-9F39-940AAB61D972}"/>
              </a:ext>
            </a:extLst>
          </p:cNvPr>
          <p:cNvSpPr/>
          <p:nvPr/>
        </p:nvSpPr>
        <p:spPr>
          <a:xfrm>
            <a:off x="680083" y="209071"/>
            <a:ext cx="5497830" cy="1275348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B6BF07-04B6-480A-9AC8-B8006B42192C}"/>
              </a:ext>
            </a:extLst>
          </p:cNvPr>
          <p:cNvSpPr txBox="1"/>
          <p:nvPr/>
        </p:nvSpPr>
        <p:spPr>
          <a:xfrm>
            <a:off x="1076824" y="456284"/>
            <a:ext cx="47043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are some things that define you?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BF6996E-814E-47A0-B8B0-BE2E5C707B96}"/>
              </a:ext>
            </a:extLst>
          </p:cNvPr>
          <p:cNvGraphicFramePr>
            <a:graphicFrameLocks noGrp="1"/>
          </p:cNvGraphicFramePr>
          <p:nvPr/>
        </p:nvGraphicFramePr>
        <p:xfrm>
          <a:off x="685798" y="1836178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7181691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6F8DD7-0CFA-4516-9F39-940AAB61D972}"/>
              </a:ext>
            </a:extLst>
          </p:cNvPr>
          <p:cNvSpPr/>
          <p:nvPr/>
        </p:nvSpPr>
        <p:spPr>
          <a:xfrm>
            <a:off x="680083" y="209071"/>
            <a:ext cx="5497830" cy="1275348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B6BF07-04B6-480A-9AC8-B8006B42192C}"/>
              </a:ext>
            </a:extLst>
          </p:cNvPr>
          <p:cNvSpPr txBox="1"/>
          <p:nvPr/>
        </p:nvSpPr>
        <p:spPr>
          <a:xfrm>
            <a:off x="1076824" y="456284"/>
            <a:ext cx="47043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is the best compliment you ever received?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BF6996E-814E-47A0-B8B0-BE2E5C707B96}"/>
              </a:ext>
            </a:extLst>
          </p:cNvPr>
          <p:cNvGraphicFramePr>
            <a:graphicFrameLocks noGrp="1"/>
          </p:cNvGraphicFramePr>
          <p:nvPr/>
        </p:nvGraphicFramePr>
        <p:xfrm>
          <a:off x="685798" y="1836178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622217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6F8DD7-0CFA-4516-9F39-940AAB61D972}"/>
              </a:ext>
            </a:extLst>
          </p:cNvPr>
          <p:cNvSpPr/>
          <p:nvPr/>
        </p:nvSpPr>
        <p:spPr>
          <a:xfrm>
            <a:off x="680083" y="209071"/>
            <a:ext cx="5497830" cy="1275348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B6BF07-04B6-480A-9AC8-B8006B42192C}"/>
              </a:ext>
            </a:extLst>
          </p:cNvPr>
          <p:cNvSpPr txBox="1"/>
          <p:nvPr/>
        </p:nvSpPr>
        <p:spPr>
          <a:xfrm>
            <a:off x="1076824" y="318041"/>
            <a:ext cx="470434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is something you wish you could change about yourself?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BF6996E-814E-47A0-B8B0-BE2E5C707B96}"/>
              </a:ext>
            </a:extLst>
          </p:cNvPr>
          <p:cNvGraphicFramePr>
            <a:graphicFrameLocks noGrp="1"/>
          </p:cNvGraphicFramePr>
          <p:nvPr/>
        </p:nvGraphicFramePr>
        <p:xfrm>
          <a:off x="685798" y="1836178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2336880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6F8DD7-0CFA-4516-9F39-940AAB61D972}"/>
              </a:ext>
            </a:extLst>
          </p:cNvPr>
          <p:cNvSpPr/>
          <p:nvPr/>
        </p:nvSpPr>
        <p:spPr>
          <a:xfrm>
            <a:off x="680083" y="209071"/>
            <a:ext cx="5497830" cy="1275348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B6BF07-04B6-480A-9AC8-B8006B42192C}"/>
              </a:ext>
            </a:extLst>
          </p:cNvPr>
          <p:cNvSpPr txBox="1"/>
          <p:nvPr/>
        </p:nvSpPr>
        <p:spPr>
          <a:xfrm>
            <a:off x="1076824" y="456284"/>
            <a:ext cx="47043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List your favorite shows to binge on Netflix.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BF6996E-814E-47A0-B8B0-BE2E5C707B96}"/>
              </a:ext>
            </a:extLst>
          </p:cNvPr>
          <p:cNvGraphicFramePr>
            <a:graphicFrameLocks noGrp="1"/>
          </p:cNvGraphicFramePr>
          <p:nvPr/>
        </p:nvGraphicFramePr>
        <p:xfrm>
          <a:off x="685798" y="1836178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430317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6F8DD7-0CFA-4516-9F39-940AAB61D972}"/>
              </a:ext>
            </a:extLst>
          </p:cNvPr>
          <p:cNvSpPr/>
          <p:nvPr/>
        </p:nvSpPr>
        <p:spPr>
          <a:xfrm>
            <a:off x="680083" y="209071"/>
            <a:ext cx="5497830" cy="1275348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B6BF07-04B6-480A-9AC8-B8006B42192C}"/>
              </a:ext>
            </a:extLst>
          </p:cNvPr>
          <p:cNvSpPr txBox="1"/>
          <p:nvPr/>
        </p:nvSpPr>
        <p:spPr>
          <a:xfrm>
            <a:off x="1076824" y="456284"/>
            <a:ext cx="47043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How do you feel you are handling quarantine?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BF6996E-814E-47A0-B8B0-BE2E5C707B96}"/>
              </a:ext>
            </a:extLst>
          </p:cNvPr>
          <p:cNvGraphicFramePr>
            <a:graphicFrameLocks noGrp="1"/>
          </p:cNvGraphicFramePr>
          <p:nvPr/>
        </p:nvGraphicFramePr>
        <p:xfrm>
          <a:off x="685798" y="1836178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6864465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6F8DD7-0CFA-4516-9F39-940AAB61D972}"/>
              </a:ext>
            </a:extLst>
          </p:cNvPr>
          <p:cNvSpPr/>
          <p:nvPr/>
        </p:nvSpPr>
        <p:spPr>
          <a:xfrm>
            <a:off x="680083" y="209071"/>
            <a:ext cx="5497830" cy="1275348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B6BF07-04B6-480A-9AC8-B8006B42192C}"/>
              </a:ext>
            </a:extLst>
          </p:cNvPr>
          <p:cNvSpPr txBox="1"/>
          <p:nvPr/>
        </p:nvSpPr>
        <p:spPr>
          <a:xfrm>
            <a:off x="1076824" y="456284"/>
            <a:ext cx="47043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Are you enjoying high school at home?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BF6996E-814E-47A0-B8B0-BE2E5C707B96}"/>
              </a:ext>
            </a:extLst>
          </p:cNvPr>
          <p:cNvGraphicFramePr>
            <a:graphicFrameLocks noGrp="1"/>
          </p:cNvGraphicFramePr>
          <p:nvPr/>
        </p:nvGraphicFramePr>
        <p:xfrm>
          <a:off x="685798" y="1836178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320456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6F8DD7-0CFA-4516-9F39-940AAB61D972}"/>
              </a:ext>
            </a:extLst>
          </p:cNvPr>
          <p:cNvSpPr/>
          <p:nvPr/>
        </p:nvSpPr>
        <p:spPr>
          <a:xfrm>
            <a:off x="680083" y="209071"/>
            <a:ext cx="5497830" cy="1275348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B6BF07-04B6-480A-9AC8-B8006B42192C}"/>
              </a:ext>
            </a:extLst>
          </p:cNvPr>
          <p:cNvSpPr txBox="1"/>
          <p:nvPr/>
        </p:nvSpPr>
        <p:spPr>
          <a:xfrm>
            <a:off x="1076824" y="456284"/>
            <a:ext cx="47043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is your favorite thing to do with your BFFs?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BF6996E-814E-47A0-B8B0-BE2E5C707B96}"/>
              </a:ext>
            </a:extLst>
          </p:cNvPr>
          <p:cNvGraphicFramePr>
            <a:graphicFrameLocks noGrp="1"/>
          </p:cNvGraphicFramePr>
          <p:nvPr/>
        </p:nvGraphicFramePr>
        <p:xfrm>
          <a:off x="685798" y="1836178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8150091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6F8DD7-0CFA-4516-9F39-940AAB61D972}"/>
              </a:ext>
            </a:extLst>
          </p:cNvPr>
          <p:cNvSpPr/>
          <p:nvPr/>
        </p:nvSpPr>
        <p:spPr>
          <a:xfrm>
            <a:off x="680083" y="209071"/>
            <a:ext cx="5497830" cy="1275348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B6BF07-04B6-480A-9AC8-B8006B42192C}"/>
              </a:ext>
            </a:extLst>
          </p:cNvPr>
          <p:cNvSpPr txBox="1"/>
          <p:nvPr/>
        </p:nvSpPr>
        <p:spPr>
          <a:xfrm>
            <a:off x="1076824" y="456284"/>
            <a:ext cx="47043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List 5-10 things you are grateful for.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BF6996E-814E-47A0-B8B0-BE2E5C707B96}"/>
              </a:ext>
            </a:extLst>
          </p:cNvPr>
          <p:cNvGraphicFramePr>
            <a:graphicFrameLocks noGrp="1"/>
          </p:cNvGraphicFramePr>
          <p:nvPr/>
        </p:nvGraphicFramePr>
        <p:xfrm>
          <a:off x="685798" y="1836178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782307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tx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17213053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6F8DD7-0CFA-4516-9F39-940AAB61D972}"/>
              </a:ext>
            </a:extLst>
          </p:cNvPr>
          <p:cNvSpPr/>
          <p:nvPr/>
        </p:nvSpPr>
        <p:spPr>
          <a:xfrm>
            <a:off x="680083" y="209071"/>
            <a:ext cx="5497830" cy="1275348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B6BF07-04B6-480A-9AC8-B8006B42192C}"/>
              </a:ext>
            </a:extLst>
          </p:cNvPr>
          <p:cNvSpPr txBox="1"/>
          <p:nvPr/>
        </p:nvSpPr>
        <p:spPr>
          <a:xfrm>
            <a:off x="1076824" y="284090"/>
            <a:ext cx="470434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In what ways do you have a positive impact on people you are close to?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BF6996E-814E-47A0-B8B0-BE2E5C707B96}"/>
              </a:ext>
            </a:extLst>
          </p:cNvPr>
          <p:cNvGraphicFramePr>
            <a:graphicFrameLocks noGrp="1"/>
          </p:cNvGraphicFramePr>
          <p:nvPr/>
        </p:nvGraphicFramePr>
        <p:xfrm>
          <a:off x="685798" y="1836178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5490335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6F8DD7-0CFA-4516-9F39-940AAB61D972}"/>
              </a:ext>
            </a:extLst>
          </p:cNvPr>
          <p:cNvSpPr/>
          <p:nvPr/>
        </p:nvSpPr>
        <p:spPr>
          <a:xfrm>
            <a:off x="680083" y="209071"/>
            <a:ext cx="5497830" cy="1275348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B6BF07-04B6-480A-9AC8-B8006B42192C}"/>
              </a:ext>
            </a:extLst>
          </p:cNvPr>
          <p:cNvSpPr txBox="1"/>
          <p:nvPr/>
        </p:nvSpPr>
        <p:spPr>
          <a:xfrm>
            <a:off x="1076824" y="456284"/>
            <a:ext cx="47043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How can you help to change the world?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BF6996E-814E-47A0-B8B0-BE2E5C707B96}"/>
              </a:ext>
            </a:extLst>
          </p:cNvPr>
          <p:cNvGraphicFramePr>
            <a:graphicFrameLocks noGrp="1"/>
          </p:cNvGraphicFramePr>
          <p:nvPr/>
        </p:nvGraphicFramePr>
        <p:xfrm>
          <a:off x="685798" y="1836178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3634994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6F8DD7-0CFA-4516-9F39-940AAB61D972}"/>
              </a:ext>
            </a:extLst>
          </p:cNvPr>
          <p:cNvSpPr/>
          <p:nvPr/>
        </p:nvSpPr>
        <p:spPr>
          <a:xfrm>
            <a:off x="680083" y="209071"/>
            <a:ext cx="5497830" cy="1275348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B6BF07-04B6-480A-9AC8-B8006B42192C}"/>
              </a:ext>
            </a:extLst>
          </p:cNvPr>
          <p:cNvSpPr txBox="1"/>
          <p:nvPr/>
        </p:nvSpPr>
        <p:spPr>
          <a:xfrm>
            <a:off x="1076824" y="456284"/>
            <a:ext cx="47043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steps are you taking to reach your life goals?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BF6996E-814E-47A0-B8B0-BE2E5C707B96}"/>
              </a:ext>
            </a:extLst>
          </p:cNvPr>
          <p:cNvGraphicFramePr>
            <a:graphicFrameLocks noGrp="1"/>
          </p:cNvGraphicFramePr>
          <p:nvPr/>
        </p:nvGraphicFramePr>
        <p:xfrm>
          <a:off x="685798" y="1836178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3795938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6F8DD7-0CFA-4516-9F39-940AAB61D972}"/>
              </a:ext>
            </a:extLst>
          </p:cNvPr>
          <p:cNvSpPr/>
          <p:nvPr/>
        </p:nvSpPr>
        <p:spPr>
          <a:xfrm>
            <a:off x="680083" y="209071"/>
            <a:ext cx="5497830" cy="1275348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B6BF07-04B6-480A-9AC8-B8006B42192C}"/>
              </a:ext>
            </a:extLst>
          </p:cNvPr>
          <p:cNvSpPr txBox="1"/>
          <p:nvPr/>
        </p:nvSpPr>
        <p:spPr>
          <a:xfrm>
            <a:off x="1076824" y="615912"/>
            <a:ext cx="47043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List your favorite songs.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BF6996E-814E-47A0-B8B0-BE2E5C707B96}"/>
              </a:ext>
            </a:extLst>
          </p:cNvPr>
          <p:cNvGraphicFramePr>
            <a:graphicFrameLocks noGrp="1"/>
          </p:cNvGraphicFramePr>
          <p:nvPr/>
        </p:nvGraphicFramePr>
        <p:xfrm>
          <a:off x="685798" y="1836178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5370774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6F8DD7-0CFA-4516-9F39-940AAB61D972}"/>
              </a:ext>
            </a:extLst>
          </p:cNvPr>
          <p:cNvSpPr/>
          <p:nvPr/>
        </p:nvSpPr>
        <p:spPr>
          <a:xfrm>
            <a:off x="680083" y="209071"/>
            <a:ext cx="5497830" cy="1275348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B6BF07-04B6-480A-9AC8-B8006B42192C}"/>
              </a:ext>
            </a:extLst>
          </p:cNvPr>
          <p:cNvSpPr txBox="1"/>
          <p:nvPr/>
        </p:nvSpPr>
        <p:spPr>
          <a:xfrm>
            <a:off x="1076824" y="456284"/>
            <a:ext cx="47043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are some of your best memories?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BF6996E-814E-47A0-B8B0-BE2E5C707B96}"/>
              </a:ext>
            </a:extLst>
          </p:cNvPr>
          <p:cNvGraphicFramePr>
            <a:graphicFrameLocks noGrp="1"/>
          </p:cNvGraphicFramePr>
          <p:nvPr/>
        </p:nvGraphicFramePr>
        <p:xfrm>
          <a:off x="685798" y="1836178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7386910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6F8DD7-0CFA-4516-9F39-940AAB61D972}"/>
              </a:ext>
            </a:extLst>
          </p:cNvPr>
          <p:cNvSpPr/>
          <p:nvPr/>
        </p:nvSpPr>
        <p:spPr>
          <a:xfrm>
            <a:off x="680083" y="209071"/>
            <a:ext cx="5497830" cy="1275348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B6BF07-04B6-480A-9AC8-B8006B42192C}"/>
              </a:ext>
            </a:extLst>
          </p:cNvPr>
          <p:cNvSpPr txBox="1"/>
          <p:nvPr/>
        </p:nvSpPr>
        <p:spPr>
          <a:xfrm>
            <a:off x="1076824" y="456284"/>
            <a:ext cx="47043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are some of your worst memories?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BF6996E-814E-47A0-B8B0-BE2E5C707B96}"/>
              </a:ext>
            </a:extLst>
          </p:cNvPr>
          <p:cNvGraphicFramePr>
            <a:graphicFrameLocks noGrp="1"/>
          </p:cNvGraphicFramePr>
          <p:nvPr/>
        </p:nvGraphicFramePr>
        <p:xfrm>
          <a:off x="685798" y="1836178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3173211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6F8DD7-0CFA-4516-9F39-940AAB61D972}"/>
              </a:ext>
            </a:extLst>
          </p:cNvPr>
          <p:cNvSpPr/>
          <p:nvPr/>
        </p:nvSpPr>
        <p:spPr>
          <a:xfrm>
            <a:off x="680083" y="209071"/>
            <a:ext cx="5497830" cy="1275348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B6BF07-04B6-480A-9AC8-B8006B42192C}"/>
              </a:ext>
            </a:extLst>
          </p:cNvPr>
          <p:cNvSpPr txBox="1"/>
          <p:nvPr/>
        </p:nvSpPr>
        <p:spPr>
          <a:xfrm>
            <a:off x="1076824" y="318041"/>
            <a:ext cx="470434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Talk about something embarrassing that happened to you.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BF6996E-814E-47A0-B8B0-BE2E5C707B96}"/>
              </a:ext>
            </a:extLst>
          </p:cNvPr>
          <p:cNvGraphicFramePr>
            <a:graphicFrameLocks noGrp="1"/>
          </p:cNvGraphicFramePr>
          <p:nvPr/>
        </p:nvGraphicFramePr>
        <p:xfrm>
          <a:off x="685798" y="1836178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1430476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6F8DD7-0CFA-4516-9F39-940AAB61D972}"/>
              </a:ext>
            </a:extLst>
          </p:cNvPr>
          <p:cNvSpPr/>
          <p:nvPr/>
        </p:nvSpPr>
        <p:spPr>
          <a:xfrm>
            <a:off x="680083" y="209071"/>
            <a:ext cx="5497830" cy="1275348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B6BF07-04B6-480A-9AC8-B8006B42192C}"/>
              </a:ext>
            </a:extLst>
          </p:cNvPr>
          <p:cNvSpPr txBox="1"/>
          <p:nvPr/>
        </p:nvSpPr>
        <p:spPr>
          <a:xfrm>
            <a:off x="1076824" y="456284"/>
            <a:ext cx="47043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If you could meet any celebrity or influencer, who would it be?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BF6996E-814E-47A0-B8B0-BE2E5C707B96}"/>
              </a:ext>
            </a:extLst>
          </p:cNvPr>
          <p:cNvGraphicFramePr>
            <a:graphicFrameLocks noGrp="1"/>
          </p:cNvGraphicFramePr>
          <p:nvPr/>
        </p:nvGraphicFramePr>
        <p:xfrm>
          <a:off x="685798" y="1836178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1433257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6F8DD7-0CFA-4516-9F39-940AAB61D972}"/>
              </a:ext>
            </a:extLst>
          </p:cNvPr>
          <p:cNvSpPr/>
          <p:nvPr/>
        </p:nvSpPr>
        <p:spPr>
          <a:xfrm>
            <a:off x="680083" y="209071"/>
            <a:ext cx="5497830" cy="1275348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B6BF07-04B6-480A-9AC8-B8006B42192C}"/>
              </a:ext>
            </a:extLst>
          </p:cNvPr>
          <p:cNvSpPr txBox="1"/>
          <p:nvPr/>
        </p:nvSpPr>
        <p:spPr>
          <a:xfrm>
            <a:off x="1076824" y="456284"/>
            <a:ext cx="47043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is the best book you ever read?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BF6996E-814E-47A0-B8B0-BE2E5C707B96}"/>
              </a:ext>
            </a:extLst>
          </p:cNvPr>
          <p:cNvGraphicFramePr>
            <a:graphicFrameLocks noGrp="1"/>
          </p:cNvGraphicFramePr>
          <p:nvPr/>
        </p:nvGraphicFramePr>
        <p:xfrm>
          <a:off x="685798" y="1836178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0662267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6F8DD7-0CFA-4516-9F39-940AAB61D972}"/>
              </a:ext>
            </a:extLst>
          </p:cNvPr>
          <p:cNvSpPr/>
          <p:nvPr/>
        </p:nvSpPr>
        <p:spPr>
          <a:xfrm>
            <a:off x="680083" y="209071"/>
            <a:ext cx="5497830" cy="1275348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B6BF07-04B6-480A-9AC8-B8006B42192C}"/>
              </a:ext>
            </a:extLst>
          </p:cNvPr>
          <p:cNvSpPr txBox="1"/>
          <p:nvPr/>
        </p:nvSpPr>
        <p:spPr>
          <a:xfrm>
            <a:off x="1076824" y="456284"/>
            <a:ext cx="47043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is the best advice you were ever given?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BF6996E-814E-47A0-B8B0-BE2E5C707B96}"/>
              </a:ext>
            </a:extLst>
          </p:cNvPr>
          <p:cNvGraphicFramePr>
            <a:graphicFrameLocks noGrp="1"/>
          </p:cNvGraphicFramePr>
          <p:nvPr/>
        </p:nvGraphicFramePr>
        <p:xfrm>
          <a:off x="685798" y="1836178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820539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1D00090-66B0-48FA-A76E-F555D72F7B60}"/>
              </a:ext>
            </a:extLst>
          </p:cNvPr>
          <p:cNvSpPr/>
          <p:nvPr/>
        </p:nvSpPr>
        <p:spPr>
          <a:xfrm>
            <a:off x="699247" y="770965"/>
            <a:ext cx="5504329" cy="7620000"/>
          </a:xfrm>
          <a:prstGeom prst="roundRect">
            <a:avLst/>
          </a:prstGeom>
          <a:noFill/>
          <a:ln w="9525" cap="flat" cmpd="sng" algn="ctr">
            <a:solidFill>
              <a:schemeClr val="tx2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652575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6F8DD7-0CFA-4516-9F39-940AAB61D972}"/>
              </a:ext>
            </a:extLst>
          </p:cNvPr>
          <p:cNvSpPr/>
          <p:nvPr/>
        </p:nvSpPr>
        <p:spPr>
          <a:xfrm>
            <a:off x="680083" y="209071"/>
            <a:ext cx="5497830" cy="1275348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B6BF07-04B6-480A-9AC8-B8006B42192C}"/>
              </a:ext>
            </a:extLst>
          </p:cNvPr>
          <p:cNvSpPr txBox="1"/>
          <p:nvPr/>
        </p:nvSpPr>
        <p:spPr>
          <a:xfrm>
            <a:off x="1076824" y="456284"/>
            <a:ext cx="47043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do you feel makes you unique?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BF6996E-814E-47A0-B8B0-BE2E5C707B96}"/>
              </a:ext>
            </a:extLst>
          </p:cNvPr>
          <p:cNvGraphicFramePr>
            <a:graphicFrameLocks noGrp="1"/>
          </p:cNvGraphicFramePr>
          <p:nvPr/>
        </p:nvGraphicFramePr>
        <p:xfrm>
          <a:off x="685798" y="1836178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2050532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6F8DD7-0CFA-4516-9F39-940AAB61D972}"/>
              </a:ext>
            </a:extLst>
          </p:cNvPr>
          <p:cNvSpPr/>
          <p:nvPr/>
        </p:nvSpPr>
        <p:spPr>
          <a:xfrm>
            <a:off x="680082" y="237497"/>
            <a:ext cx="5497830" cy="1275348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B6BF07-04B6-480A-9AC8-B8006B42192C}"/>
              </a:ext>
            </a:extLst>
          </p:cNvPr>
          <p:cNvSpPr txBox="1"/>
          <p:nvPr/>
        </p:nvSpPr>
        <p:spPr>
          <a:xfrm>
            <a:off x="1076823" y="318041"/>
            <a:ext cx="470434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Who is someone in your life you can talk to about anything.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BF6996E-814E-47A0-B8B0-BE2E5C707B96}"/>
              </a:ext>
            </a:extLst>
          </p:cNvPr>
          <p:cNvGraphicFramePr>
            <a:graphicFrameLocks noGrp="1"/>
          </p:cNvGraphicFramePr>
          <p:nvPr/>
        </p:nvGraphicFramePr>
        <p:xfrm>
          <a:off x="685798" y="1836178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01590657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6F8DD7-0CFA-4516-9F39-940AAB61D972}"/>
              </a:ext>
            </a:extLst>
          </p:cNvPr>
          <p:cNvSpPr/>
          <p:nvPr/>
        </p:nvSpPr>
        <p:spPr>
          <a:xfrm>
            <a:off x="680083" y="209071"/>
            <a:ext cx="5497830" cy="1275348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B6BF07-04B6-480A-9AC8-B8006B42192C}"/>
              </a:ext>
            </a:extLst>
          </p:cNvPr>
          <p:cNvSpPr txBox="1"/>
          <p:nvPr/>
        </p:nvSpPr>
        <p:spPr>
          <a:xfrm>
            <a:off x="1076824" y="456284"/>
            <a:ext cx="47043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Do you listen to podcasts? List your favorites.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BF6996E-814E-47A0-B8B0-BE2E5C707B96}"/>
              </a:ext>
            </a:extLst>
          </p:cNvPr>
          <p:cNvGraphicFramePr>
            <a:graphicFrameLocks noGrp="1"/>
          </p:cNvGraphicFramePr>
          <p:nvPr/>
        </p:nvGraphicFramePr>
        <p:xfrm>
          <a:off x="685798" y="1836178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5112669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6F8DD7-0CFA-4516-9F39-940AAB61D972}"/>
              </a:ext>
            </a:extLst>
          </p:cNvPr>
          <p:cNvSpPr/>
          <p:nvPr/>
        </p:nvSpPr>
        <p:spPr>
          <a:xfrm>
            <a:off x="680083" y="209071"/>
            <a:ext cx="5497830" cy="1275348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B6BF07-04B6-480A-9AC8-B8006B42192C}"/>
              </a:ext>
            </a:extLst>
          </p:cNvPr>
          <p:cNvSpPr txBox="1"/>
          <p:nvPr/>
        </p:nvSpPr>
        <p:spPr>
          <a:xfrm>
            <a:off x="1076824" y="456284"/>
            <a:ext cx="47043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is Something Your Parents Do That You Won’t?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BF6996E-814E-47A0-B8B0-BE2E5C707B96}"/>
              </a:ext>
            </a:extLst>
          </p:cNvPr>
          <p:cNvGraphicFramePr>
            <a:graphicFrameLocks noGrp="1"/>
          </p:cNvGraphicFramePr>
          <p:nvPr/>
        </p:nvGraphicFramePr>
        <p:xfrm>
          <a:off x="685798" y="1836178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7507475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6F8DD7-0CFA-4516-9F39-940AAB61D972}"/>
              </a:ext>
            </a:extLst>
          </p:cNvPr>
          <p:cNvSpPr/>
          <p:nvPr/>
        </p:nvSpPr>
        <p:spPr>
          <a:xfrm>
            <a:off x="680083" y="209071"/>
            <a:ext cx="5497830" cy="1275348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B6BF07-04B6-480A-9AC8-B8006B42192C}"/>
              </a:ext>
            </a:extLst>
          </p:cNvPr>
          <p:cNvSpPr txBox="1"/>
          <p:nvPr/>
        </p:nvSpPr>
        <p:spPr>
          <a:xfrm>
            <a:off x="1076824" y="456284"/>
            <a:ext cx="47043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If you could live anywhere after graduation, where?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BF6996E-814E-47A0-B8B0-BE2E5C707B96}"/>
              </a:ext>
            </a:extLst>
          </p:cNvPr>
          <p:cNvGraphicFramePr>
            <a:graphicFrameLocks noGrp="1"/>
          </p:cNvGraphicFramePr>
          <p:nvPr/>
        </p:nvGraphicFramePr>
        <p:xfrm>
          <a:off x="685798" y="1836178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1955356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6F8DD7-0CFA-4516-9F39-940AAB61D972}"/>
              </a:ext>
            </a:extLst>
          </p:cNvPr>
          <p:cNvSpPr/>
          <p:nvPr/>
        </p:nvSpPr>
        <p:spPr>
          <a:xfrm>
            <a:off x="680083" y="209071"/>
            <a:ext cx="5497830" cy="1275348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B6BF07-04B6-480A-9AC8-B8006B42192C}"/>
              </a:ext>
            </a:extLst>
          </p:cNvPr>
          <p:cNvSpPr txBox="1"/>
          <p:nvPr/>
        </p:nvSpPr>
        <p:spPr>
          <a:xfrm>
            <a:off x="1076824" y="456284"/>
            <a:ext cx="47043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is something you would love to invent?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BF6996E-814E-47A0-B8B0-BE2E5C707B96}"/>
              </a:ext>
            </a:extLst>
          </p:cNvPr>
          <p:cNvGraphicFramePr>
            <a:graphicFrameLocks noGrp="1"/>
          </p:cNvGraphicFramePr>
          <p:nvPr/>
        </p:nvGraphicFramePr>
        <p:xfrm>
          <a:off x="685798" y="1836178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549003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85D14CE-B6D8-4BF7-8F7A-136B361FEB75}"/>
              </a:ext>
            </a:extLst>
          </p:cNvPr>
          <p:cNvSpPr txBox="1"/>
          <p:nvPr/>
        </p:nvSpPr>
        <p:spPr>
          <a:xfrm>
            <a:off x="394447" y="394447"/>
            <a:ext cx="59346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tx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Daily Tasks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6CE30AB-76CF-43EF-9730-337485F241EC}"/>
              </a:ext>
            </a:extLst>
          </p:cNvPr>
          <p:cNvSpPr txBox="1"/>
          <p:nvPr/>
        </p:nvSpPr>
        <p:spPr>
          <a:xfrm>
            <a:off x="300789" y="1419726"/>
            <a:ext cx="63286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tx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Morning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6BD5A9E-7395-4DE3-B2FD-734020B40D45}"/>
              </a:ext>
            </a:extLst>
          </p:cNvPr>
          <p:cNvSpPr txBox="1"/>
          <p:nvPr/>
        </p:nvSpPr>
        <p:spPr>
          <a:xfrm>
            <a:off x="300789" y="3931790"/>
            <a:ext cx="63286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tx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Afternoon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D8CBD8D-3C5E-46F6-8E28-C5E3155CF57E}"/>
              </a:ext>
            </a:extLst>
          </p:cNvPr>
          <p:cNvSpPr txBox="1"/>
          <p:nvPr/>
        </p:nvSpPr>
        <p:spPr>
          <a:xfrm>
            <a:off x="300789" y="6443854"/>
            <a:ext cx="632861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tx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Evening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3F49A20B-2FE2-434F-9BBA-65CEB85C7656}"/>
              </a:ext>
            </a:extLst>
          </p:cNvPr>
          <p:cNvSpPr/>
          <p:nvPr/>
        </p:nvSpPr>
        <p:spPr>
          <a:xfrm>
            <a:off x="394447" y="2674188"/>
            <a:ext cx="262045" cy="281354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B81B8E8-3E0C-49A2-8ED0-AD88930F1FA2}"/>
              </a:ext>
            </a:extLst>
          </p:cNvPr>
          <p:cNvSpPr/>
          <p:nvPr/>
        </p:nvSpPr>
        <p:spPr>
          <a:xfrm>
            <a:off x="394447" y="3107942"/>
            <a:ext cx="262045" cy="281354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30A5A96-A682-4326-B58B-E8D1F428298D}"/>
              </a:ext>
            </a:extLst>
          </p:cNvPr>
          <p:cNvSpPr/>
          <p:nvPr/>
        </p:nvSpPr>
        <p:spPr>
          <a:xfrm>
            <a:off x="394447" y="3541696"/>
            <a:ext cx="262045" cy="281354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C66D6A1-5821-40F7-A0D4-6539762F93D3}"/>
              </a:ext>
            </a:extLst>
          </p:cNvPr>
          <p:cNvSpPr/>
          <p:nvPr/>
        </p:nvSpPr>
        <p:spPr>
          <a:xfrm>
            <a:off x="394447" y="1780023"/>
            <a:ext cx="262045" cy="281354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DB1A42A-C6C8-4086-B765-6FB4AB7C8D65}"/>
              </a:ext>
            </a:extLst>
          </p:cNvPr>
          <p:cNvSpPr/>
          <p:nvPr/>
        </p:nvSpPr>
        <p:spPr>
          <a:xfrm>
            <a:off x="394447" y="2213777"/>
            <a:ext cx="262045" cy="281354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13DD3017-C955-4962-A6A1-2D2EFE8D239E}"/>
              </a:ext>
            </a:extLst>
          </p:cNvPr>
          <p:cNvSpPr/>
          <p:nvPr/>
        </p:nvSpPr>
        <p:spPr>
          <a:xfrm>
            <a:off x="394447" y="5194128"/>
            <a:ext cx="262045" cy="281354"/>
          </a:xfrm>
          <a:prstGeom prst="rect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BDD9F2A-E176-4CC9-B18B-8C4F0FA237A3}"/>
              </a:ext>
            </a:extLst>
          </p:cNvPr>
          <p:cNvSpPr/>
          <p:nvPr/>
        </p:nvSpPr>
        <p:spPr>
          <a:xfrm>
            <a:off x="394447" y="5627882"/>
            <a:ext cx="262045" cy="281354"/>
          </a:xfrm>
          <a:prstGeom prst="rect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2363B887-7DA1-4AB6-AFF4-EDF8A4C57D5A}"/>
              </a:ext>
            </a:extLst>
          </p:cNvPr>
          <p:cNvSpPr/>
          <p:nvPr/>
        </p:nvSpPr>
        <p:spPr>
          <a:xfrm>
            <a:off x="394447" y="6061636"/>
            <a:ext cx="262045" cy="281354"/>
          </a:xfrm>
          <a:prstGeom prst="rect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2C54179B-F115-46F1-A38B-A379A29C0550}"/>
              </a:ext>
            </a:extLst>
          </p:cNvPr>
          <p:cNvSpPr/>
          <p:nvPr/>
        </p:nvSpPr>
        <p:spPr>
          <a:xfrm>
            <a:off x="394447" y="4299963"/>
            <a:ext cx="262045" cy="281354"/>
          </a:xfrm>
          <a:prstGeom prst="rect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3744A641-C5E0-422E-BF0E-B50E170196DA}"/>
              </a:ext>
            </a:extLst>
          </p:cNvPr>
          <p:cNvSpPr/>
          <p:nvPr/>
        </p:nvSpPr>
        <p:spPr>
          <a:xfrm>
            <a:off x="394447" y="4733717"/>
            <a:ext cx="262045" cy="281354"/>
          </a:xfrm>
          <a:prstGeom prst="rect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9B69CA66-9776-4EE7-B830-C2DF5B62651B}"/>
              </a:ext>
            </a:extLst>
          </p:cNvPr>
          <p:cNvSpPr/>
          <p:nvPr/>
        </p:nvSpPr>
        <p:spPr>
          <a:xfrm>
            <a:off x="394447" y="7698316"/>
            <a:ext cx="262045" cy="281354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F7E4CED9-389F-4ACC-84DB-3610D2D9958C}"/>
              </a:ext>
            </a:extLst>
          </p:cNvPr>
          <p:cNvSpPr/>
          <p:nvPr/>
        </p:nvSpPr>
        <p:spPr>
          <a:xfrm>
            <a:off x="394447" y="8132070"/>
            <a:ext cx="262045" cy="281354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84124CAE-5F68-4013-8439-5219EBF93539}"/>
              </a:ext>
            </a:extLst>
          </p:cNvPr>
          <p:cNvSpPr/>
          <p:nvPr/>
        </p:nvSpPr>
        <p:spPr>
          <a:xfrm>
            <a:off x="394447" y="8565824"/>
            <a:ext cx="262045" cy="281354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6B41A6DF-5880-4CA3-BC28-BA27E75AECDB}"/>
              </a:ext>
            </a:extLst>
          </p:cNvPr>
          <p:cNvSpPr/>
          <p:nvPr/>
        </p:nvSpPr>
        <p:spPr>
          <a:xfrm>
            <a:off x="394447" y="6804151"/>
            <a:ext cx="262045" cy="281354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96305266-2206-48F1-8ECE-98FE0532BEAA}"/>
              </a:ext>
            </a:extLst>
          </p:cNvPr>
          <p:cNvSpPr/>
          <p:nvPr/>
        </p:nvSpPr>
        <p:spPr>
          <a:xfrm>
            <a:off x="394447" y="7237905"/>
            <a:ext cx="262045" cy="281354"/>
          </a:xfrm>
          <a:prstGeom prst="rect">
            <a:avLst/>
          </a:prstGeom>
          <a:solidFill>
            <a:schemeClr val="accent5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4F880444-FA2E-4F81-927D-3A8B16B580AA}"/>
              </a:ext>
            </a:extLst>
          </p:cNvPr>
          <p:cNvCxnSpPr/>
          <p:nvPr/>
        </p:nvCxnSpPr>
        <p:spPr>
          <a:xfrm>
            <a:off x="762000" y="2061377"/>
            <a:ext cx="5567082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A344F67A-7876-49CF-A56C-EE81D32705E0}"/>
              </a:ext>
            </a:extLst>
          </p:cNvPr>
          <p:cNvCxnSpPr/>
          <p:nvPr/>
        </p:nvCxnSpPr>
        <p:spPr>
          <a:xfrm>
            <a:off x="762000" y="2493246"/>
            <a:ext cx="5567082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2978C381-7247-4F55-BEA9-4A8E7E34DFB3}"/>
              </a:ext>
            </a:extLst>
          </p:cNvPr>
          <p:cNvCxnSpPr/>
          <p:nvPr/>
        </p:nvCxnSpPr>
        <p:spPr>
          <a:xfrm>
            <a:off x="762000" y="2955542"/>
            <a:ext cx="5567082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0114726E-4A6F-4AC5-9142-71A45EA3DA93}"/>
              </a:ext>
            </a:extLst>
          </p:cNvPr>
          <p:cNvCxnSpPr/>
          <p:nvPr/>
        </p:nvCxnSpPr>
        <p:spPr>
          <a:xfrm>
            <a:off x="762000" y="3389296"/>
            <a:ext cx="5567082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6661E694-1692-421D-96B8-AC7F09B5ED01}"/>
              </a:ext>
            </a:extLst>
          </p:cNvPr>
          <p:cNvCxnSpPr/>
          <p:nvPr/>
        </p:nvCxnSpPr>
        <p:spPr>
          <a:xfrm>
            <a:off x="762000" y="3809442"/>
            <a:ext cx="5567082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0C154DD3-DE0B-40C0-BD71-E011A505FD59}"/>
              </a:ext>
            </a:extLst>
          </p:cNvPr>
          <p:cNvCxnSpPr/>
          <p:nvPr/>
        </p:nvCxnSpPr>
        <p:spPr>
          <a:xfrm>
            <a:off x="762000" y="4570115"/>
            <a:ext cx="5567082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76EE6298-59E8-4825-94B4-81BBF1D9B972}"/>
              </a:ext>
            </a:extLst>
          </p:cNvPr>
          <p:cNvCxnSpPr/>
          <p:nvPr/>
        </p:nvCxnSpPr>
        <p:spPr>
          <a:xfrm>
            <a:off x="762000" y="5015071"/>
            <a:ext cx="5567082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B25E04B9-313A-4AC5-8FC5-ED7A5BEDCA5E}"/>
              </a:ext>
            </a:extLst>
          </p:cNvPr>
          <p:cNvCxnSpPr/>
          <p:nvPr/>
        </p:nvCxnSpPr>
        <p:spPr>
          <a:xfrm>
            <a:off x="762000" y="5473597"/>
            <a:ext cx="5567082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01AA5606-FBBC-4D94-8CB2-3A98BDC9951A}"/>
              </a:ext>
            </a:extLst>
          </p:cNvPr>
          <p:cNvCxnSpPr/>
          <p:nvPr/>
        </p:nvCxnSpPr>
        <p:spPr>
          <a:xfrm>
            <a:off x="762000" y="5909236"/>
            <a:ext cx="5567082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6C0BC218-C380-4014-A1AD-65779381AADB}"/>
              </a:ext>
            </a:extLst>
          </p:cNvPr>
          <p:cNvCxnSpPr/>
          <p:nvPr/>
        </p:nvCxnSpPr>
        <p:spPr>
          <a:xfrm>
            <a:off x="762000" y="6342990"/>
            <a:ext cx="5567082" cy="0"/>
          </a:xfrm>
          <a:prstGeom prst="line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EFBA2624-367E-4C56-87F9-85408286BE5A}"/>
              </a:ext>
            </a:extLst>
          </p:cNvPr>
          <p:cNvCxnSpPr/>
          <p:nvPr/>
        </p:nvCxnSpPr>
        <p:spPr>
          <a:xfrm>
            <a:off x="762000" y="7085505"/>
            <a:ext cx="5567082" cy="0"/>
          </a:xfrm>
          <a:prstGeom prst="line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93FC4845-3A56-4C9D-BCD3-1630C1651C1E}"/>
              </a:ext>
            </a:extLst>
          </p:cNvPr>
          <p:cNvCxnSpPr/>
          <p:nvPr/>
        </p:nvCxnSpPr>
        <p:spPr>
          <a:xfrm>
            <a:off x="762000" y="7519259"/>
            <a:ext cx="5567082" cy="0"/>
          </a:xfrm>
          <a:prstGeom prst="line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0A67AE9A-1EE2-4089-9C12-1C21C30BF54F}"/>
              </a:ext>
            </a:extLst>
          </p:cNvPr>
          <p:cNvCxnSpPr/>
          <p:nvPr/>
        </p:nvCxnSpPr>
        <p:spPr>
          <a:xfrm>
            <a:off x="762000" y="7979670"/>
            <a:ext cx="5567082" cy="0"/>
          </a:xfrm>
          <a:prstGeom prst="line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8B979B95-56C5-4276-BB44-50C52AC7D09B}"/>
              </a:ext>
            </a:extLst>
          </p:cNvPr>
          <p:cNvCxnSpPr/>
          <p:nvPr/>
        </p:nvCxnSpPr>
        <p:spPr>
          <a:xfrm>
            <a:off x="762000" y="8413424"/>
            <a:ext cx="5567082" cy="0"/>
          </a:xfrm>
          <a:prstGeom prst="line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5B8E03B0-DB6C-4C5F-AAAA-F8D99AC330D3}"/>
              </a:ext>
            </a:extLst>
          </p:cNvPr>
          <p:cNvCxnSpPr/>
          <p:nvPr/>
        </p:nvCxnSpPr>
        <p:spPr>
          <a:xfrm>
            <a:off x="762000" y="8847178"/>
            <a:ext cx="5567082" cy="0"/>
          </a:xfrm>
          <a:prstGeom prst="line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75947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85D14CE-B6D8-4BF7-8F7A-136B361FEB75}"/>
              </a:ext>
            </a:extLst>
          </p:cNvPr>
          <p:cNvSpPr txBox="1"/>
          <p:nvPr/>
        </p:nvSpPr>
        <p:spPr>
          <a:xfrm>
            <a:off x="394447" y="394447"/>
            <a:ext cx="593463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tx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Morning and Nighttime Routines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7692A84-BCDB-46E9-B764-1156B1EE0449}"/>
              </a:ext>
            </a:extLst>
          </p:cNvPr>
          <p:cNvSpPr txBox="1"/>
          <p:nvPr/>
        </p:nvSpPr>
        <p:spPr>
          <a:xfrm>
            <a:off x="1157654" y="2337764"/>
            <a:ext cx="18756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tx2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Morning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18301A5-2545-42B2-B867-E7D8F16A36FD}"/>
              </a:ext>
            </a:extLst>
          </p:cNvPr>
          <p:cNvSpPr txBox="1"/>
          <p:nvPr/>
        </p:nvSpPr>
        <p:spPr>
          <a:xfrm>
            <a:off x="4409428" y="2368253"/>
            <a:ext cx="18756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tx2">
                    <a:lumMod val="60000"/>
                    <a:lumOff val="4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Night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D0B102A-66E8-47E4-A83E-36B6E0AC4031}"/>
              </a:ext>
            </a:extLst>
          </p:cNvPr>
          <p:cNvCxnSpPr/>
          <p:nvPr/>
        </p:nvCxnSpPr>
        <p:spPr>
          <a:xfrm>
            <a:off x="394447" y="1617784"/>
            <a:ext cx="5934635" cy="0"/>
          </a:xfrm>
          <a:prstGeom prst="line">
            <a:avLst/>
          </a:prstGeom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id="{7FB6E56A-E08E-446A-A139-2DB72B808239}"/>
              </a:ext>
            </a:extLst>
          </p:cNvPr>
          <p:cNvSpPr/>
          <p:nvPr/>
        </p:nvSpPr>
        <p:spPr>
          <a:xfrm>
            <a:off x="394447" y="3930442"/>
            <a:ext cx="262045" cy="281354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8A1EE2C-051A-4CCC-A3EA-046B933F968A}"/>
              </a:ext>
            </a:extLst>
          </p:cNvPr>
          <p:cNvSpPr/>
          <p:nvPr/>
        </p:nvSpPr>
        <p:spPr>
          <a:xfrm>
            <a:off x="394447" y="4364196"/>
            <a:ext cx="262045" cy="281354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0DA1C0D-E571-4DBD-92F3-2C84484D5498}"/>
              </a:ext>
            </a:extLst>
          </p:cNvPr>
          <p:cNvSpPr/>
          <p:nvPr/>
        </p:nvSpPr>
        <p:spPr>
          <a:xfrm>
            <a:off x="394447" y="3036277"/>
            <a:ext cx="262045" cy="281354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C272339-C251-4A00-BB63-CEDF55B94D66}"/>
              </a:ext>
            </a:extLst>
          </p:cNvPr>
          <p:cNvSpPr/>
          <p:nvPr/>
        </p:nvSpPr>
        <p:spPr>
          <a:xfrm>
            <a:off x="394447" y="3470031"/>
            <a:ext cx="262045" cy="281354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92A82E2D-314C-488C-A63D-0F440977B7A1}"/>
              </a:ext>
            </a:extLst>
          </p:cNvPr>
          <p:cNvCxnSpPr>
            <a:cxnSpLocks/>
          </p:cNvCxnSpPr>
          <p:nvPr/>
        </p:nvCxnSpPr>
        <p:spPr>
          <a:xfrm>
            <a:off x="762000" y="3317631"/>
            <a:ext cx="2599764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27" name="Rectangle 26">
            <a:extLst>
              <a:ext uri="{FF2B5EF4-FFF2-40B4-BE49-F238E27FC236}">
                <a16:creationId xmlns:a16="http://schemas.microsoft.com/office/drawing/2014/main" id="{51CBE9D1-C433-4965-A9EC-D3B7AA01D666}"/>
              </a:ext>
            </a:extLst>
          </p:cNvPr>
          <p:cNvSpPr/>
          <p:nvPr/>
        </p:nvSpPr>
        <p:spPr>
          <a:xfrm>
            <a:off x="3604846" y="3930442"/>
            <a:ext cx="262045" cy="281354"/>
          </a:xfrm>
          <a:prstGeom prst="rect">
            <a:avLst/>
          </a:prstGeom>
          <a:solidFill>
            <a:schemeClr val="accent5">
              <a:lumMod val="60000"/>
              <a:lumOff val="40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2D8E126B-BF45-4AE8-A47F-5054C3262419}"/>
              </a:ext>
            </a:extLst>
          </p:cNvPr>
          <p:cNvSpPr/>
          <p:nvPr/>
        </p:nvSpPr>
        <p:spPr>
          <a:xfrm>
            <a:off x="3604846" y="4364196"/>
            <a:ext cx="262045" cy="281354"/>
          </a:xfrm>
          <a:prstGeom prst="rect">
            <a:avLst/>
          </a:prstGeom>
          <a:solidFill>
            <a:schemeClr val="accent5">
              <a:lumMod val="60000"/>
              <a:lumOff val="40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D4FC373A-8BA3-4A77-962E-9429F699C2FB}"/>
              </a:ext>
            </a:extLst>
          </p:cNvPr>
          <p:cNvSpPr/>
          <p:nvPr/>
        </p:nvSpPr>
        <p:spPr>
          <a:xfrm>
            <a:off x="3604846" y="3036277"/>
            <a:ext cx="262045" cy="281354"/>
          </a:xfrm>
          <a:prstGeom prst="rect">
            <a:avLst/>
          </a:prstGeom>
          <a:solidFill>
            <a:schemeClr val="accent5">
              <a:lumMod val="60000"/>
              <a:lumOff val="40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289A3631-B259-4CE0-9964-A3DF0FF694B3}"/>
              </a:ext>
            </a:extLst>
          </p:cNvPr>
          <p:cNvSpPr/>
          <p:nvPr/>
        </p:nvSpPr>
        <p:spPr>
          <a:xfrm>
            <a:off x="3604846" y="3470031"/>
            <a:ext cx="262045" cy="281354"/>
          </a:xfrm>
          <a:prstGeom prst="rect">
            <a:avLst/>
          </a:prstGeom>
          <a:solidFill>
            <a:schemeClr val="accent5">
              <a:lumMod val="60000"/>
              <a:lumOff val="40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15F5687D-2034-48A2-8CE7-24D856925636}"/>
              </a:ext>
            </a:extLst>
          </p:cNvPr>
          <p:cNvCxnSpPr>
            <a:cxnSpLocks/>
          </p:cNvCxnSpPr>
          <p:nvPr/>
        </p:nvCxnSpPr>
        <p:spPr>
          <a:xfrm>
            <a:off x="762000" y="3751385"/>
            <a:ext cx="2599764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808F80F1-D0F3-423E-B509-CBF8813B876A}"/>
              </a:ext>
            </a:extLst>
          </p:cNvPr>
          <p:cNvCxnSpPr>
            <a:cxnSpLocks/>
          </p:cNvCxnSpPr>
          <p:nvPr/>
        </p:nvCxnSpPr>
        <p:spPr>
          <a:xfrm>
            <a:off x="762000" y="4176627"/>
            <a:ext cx="2599764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AE9C9E7A-FA6D-4CB5-A542-B9B5164ACEC0}"/>
              </a:ext>
            </a:extLst>
          </p:cNvPr>
          <p:cNvCxnSpPr>
            <a:cxnSpLocks/>
          </p:cNvCxnSpPr>
          <p:nvPr/>
        </p:nvCxnSpPr>
        <p:spPr>
          <a:xfrm>
            <a:off x="762000" y="4645550"/>
            <a:ext cx="2599764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77B87807-2F5E-4733-AAB9-9827DADE0CB6}"/>
              </a:ext>
            </a:extLst>
          </p:cNvPr>
          <p:cNvCxnSpPr>
            <a:cxnSpLocks/>
          </p:cNvCxnSpPr>
          <p:nvPr/>
        </p:nvCxnSpPr>
        <p:spPr>
          <a:xfrm>
            <a:off x="3962400" y="3317631"/>
            <a:ext cx="2599764" cy="0"/>
          </a:xfrm>
          <a:prstGeom prst="line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70D92425-1033-4560-8B61-6B561982FC91}"/>
              </a:ext>
            </a:extLst>
          </p:cNvPr>
          <p:cNvCxnSpPr>
            <a:cxnSpLocks/>
          </p:cNvCxnSpPr>
          <p:nvPr/>
        </p:nvCxnSpPr>
        <p:spPr>
          <a:xfrm>
            <a:off x="3962400" y="3751385"/>
            <a:ext cx="2599764" cy="0"/>
          </a:xfrm>
          <a:prstGeom prst="line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14B781ED-CB18-4966-A903-8B051018B12D}"/>
              </a:ext>
            </a:extLst>
          </p:cNvPr>
          <p:cNvCxnSpPr>
            <a:cxnSpLocks/>
          </p:cNvCxnSpPr>
          <p:nvPr/>
        </p:nvCxnSpPr>
        <p:spPr>
          <a:xfrm>
            <a:off x="3962400" y="4223520"/>
            <a:ext cx="2599764" cy="0"/>
          </a:xfrm>
          <a:prstGeom prst="line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89CEB93B-612C-4F99-B9C7-1BECA5554A2F}"/>
              </a:ext>
            </a:extLst>
          </p:cNvPr>
          <p:cNvCxnSpPr>
            <a:cxnSpLocks/>
          </p:cNvCxnSpPr>
          <p:nvPr/>
        </p:nvCxnSpPr>
        <p:spPr>
          <a:xfrm>
            <a:off x="3962400" y="4645550"/>
            <a:ext cx="2599764" cy="0"/>
          </a:xfrm>
          <a:prstGeom prst="line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52" name="Rectangle 51">
            <a:extLst>
              <a:ext uri="{FF2B5EF4-FFF2-40B4-BE49-F238E27FC236}">
                <a16:creationId xmlns:a16="http://schemas.microsoft.com/office/drawing/2014/main" id="{30042911-BD6C-4688-AC75-4C45600DFAA7}"/>
              </a:ext>
            </a:extLst>
          </p:cNvPr>
          <p:cNvSpPr/>
          <p:nvPr/>
        </p:nvSpPr>
        <p:spPr>
          <a:xfrm>
            <a:off x="394447" y="5700626"/>
            <a:ext cx="262045" cy="281354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7F5D32EB-A9E6-4B2A-83E6-0D1FC2D8BD00}"/>
              </a:ext>
            </a:extLst>
          </p:cNvPr>
          <p:cNvSpPr/>
          <p:nvPr/>
        </p:nvSpPr>
        <p:spPr>
          <a:xfrm>
            <a:off x="394447" y="6134380"/>
            <a:ext cx="262045" cy="281354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27F4BD6E-60EE-4984-9084-D01F951C871A}"/>
              </a:ext>
            </a:extLst>
          </p:cNvPr>
          <p:cNvSpPr/>
          <p:nvPr/>
        </p:nvSpPr>
        <p:spPr>
          <a:xfrm>
            <a:off x="394447" y="4806461"/>
            <a:ext cx="262045" cy="281354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EA4FE598-86BD-4094-9BCE-3F11DC852523}"/>
              </a:ext>
            </a:extLst>
          </p:cNvPr>
          <p:cNvSpPr/>
          <p:nvPr/>
        </p:nvSpPr>
        <p:spPr>
          <a:xfrm>
            <a:off x="394447" y="5240215"/>
            <a:ext cx="262045" cy="281354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C543C673-23CD-40A3-AC13-6A20036449B7}"/>
              </a:ext>
            </a:extLst>
          </p:cNvPr>
          <p:cNvCxnSpPr>
            <a:cxnSpLocks/>
          </p:cNvCxnSpPr>
          <p:nvPr/>
        </p:nvCxnSpPr>
        <p:spPr>
          <a:xfrm>
            <a:off x="762000" y="5087815"/>
            <a:ext cx="2599764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50E0F5E0-BD47-44D3-A34F-CB70D50F022D}"/>
              </a:ext>
            </a:extLst>
          </p:cNvPr>
          <p:cNvCxnSpPr>
            <a:cxnSpLocks/>
          </p:cNvCxnSpPr>
          <p:nvPr/>
        </p:nvCxnSpPr>
        <p:spPr>
          <a:xfrm>
            <a:off x="762000" y="5521569"/>
            <a:ext cx="2599764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74CE5725-50A8-4D8F-9B9E-985D24C3881C}"/>
              </a:ext>
            </a:extLst>
          </p:cNvPr>
          <p:cNvCxnSpPr>
            <a:cxnSpLocks/>
          </p:cNvCxnSpPr>
          <p:nvPr/>
        </p:nvCxnSpPr>
        <p:spPr>
          <a:xfrm>
            <a:off x="762000" y="5946811"/>
            <a:ext cx="2599764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9B093719-2856-4705-B546-379D2E6ED215}"/>
              </a:ext>
            </a:extLst>
          </p:cNvPr>
          <p:cNvCxnSpPr>
            <a:cxnSpLocks/>
          </p:cNvCxnSpPr>
          <p:nvPr/>
        </p:nvCxnSpPr>
        <p:spPr>
          <a:xfrm>
            <a:off x="762000" y="6415734"/>
            <a:ext cx="2599764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60" name="Rectangle 59">
            <a:extLst>
              <a:ext uri="{FF2B5EF4-FFF2-40B4-BE49-F238E27FC236}">
                <a16:creationId xmlns:a16="http://schemas.microsoft.com/office/drawing/2014/main" id="{23C635F6-ED85-4B00-93A7-3ECBF405F193}"/>
              </a:ext>
            </a:extLst>
          </p:cNvPr>
          <p:cNvSpPr/>
          <p:nvPr/>
        </p:nvSpPr>
        <p:spPr>
          <a:xfrm>
            <a:off x="394447" y="7479323"/>
            <a:ext cx="262045" cy="281354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99C22A1F-A5A7-4E51-81F4-9CE6A3C984AF}"/>
              </a:ext>
            </a:extLst>
          </p:cNvPr>
          <p:cNvSpPr/>
          <p:nvPr/>
        </p:nvSpPr>
        <p:spPr>
          <a:xfrm>
            <a:off x="394447" y="7913077"/>
            <a:ext cx="262045" cy="281354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4D0B5336-6D52-4D0F-A45A-3831E437F83E}"/>
              </a:ext>
            </a:extLst>
          </p:cNvPr>
          <p:cNvSpPr/>
          <p:nvPr/>
        </p:nvSpPr>
        <p:spPr>
          <a:xfrm>
            <a:off x="394447" y="6585158"/>
            <a:ext cx="262045" cy="281354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BAB0978C-F965-4854-82EF-8427E07DFFEE}"/>
              </a:ext>
            </a:extLst>
          </p:cNvPr>
          <p:cNvSpPr/>
          <p:nvPr/>
        </p:nvSpPr>
        <p:spPr>
          <a:xfrm>
            <a:off x="394447" y="7018912"/>
            <a:ext cx="262045" cy="281354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074B361B-04AD-4825-9A55-92368AA725C3}"/>
              </a:ext>
            </a:extLst>
          </p:cNvPr>
          <p:cNvCxnSpPr>
            <a:cxnSpLocks/>
          </p:cNvCxnSpPr>
          <p:nvPr/>
        </p:nvCxnSpPr>
        <p:spPr>
          <a:xfrm>
            <a:off x="762000" y="6866512"/>
            <a:ext cx="2599764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548BF12A-2D05-4469-9E07-CD74328A3B93}"/>
              </a:ext>
            </a:extLst>
          </p:cNvPr>
          <p:cNvCxnSpPr>
            <a:cxnSpLocks/>
          </p:cNvCxnSpPr>
          <p:nvPr/>
        </p:nvCxnSpPr>
        <p:spPr>
          <a:xfrm>
            <a:off x="762000" y="7300266"/>
            <a:ext cx="2599764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F08D734C-F82D-4EDA-BE49-C144E283B6E6}"/>
              </a:ext>
            </a:extLst>
          </p:cNvPr>
          <p:cNvCxnSpPr>
            <a:cxnSpLocks/>
          </p:cNvCxnSpPr>
          <p:nvPr/>
        </p:nvCxnSpPr>
        <p:spPr>
          <a:xfrm>
            <a:off x="762000" y="7725508"/>
            <a:ext cx="2599764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CEB5CA63-3A9D-4CE7-88F7-F7052EC7A3AF}"/>
              </a:ext>
            </a:extLst>
          </p:cNvPr>
          <p:cNvCxnSpPr>
            <a:cxnSpLocks/>
          </p:cNvCxnSpPr>
          <p:nvPr/>
        </p:nvCxnSpPr>
        <p:spPr>
          <a:xfrm>
            <a:off x="762000" y="8194431"/>
            <a:ext cx="2599764" cy="0"/>
          </a:xfrm>
          <a:prstGeom prst="line">
            <a:avLst/>
          </a:prstGeom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68" name="Rectangle 67">
            <a:extLst>
              <a:ext uri="{FF2B5EF4-FFF2-40B4-BE49-F238E27FC236}">
                <a16:creationId xmlns:a16="http://schemas.microsoft.com/office/drawing/2014/main" id="{A961A019-5A21-4A42-8B6B-0F4A43DA04B8}"/>
              </a:ext>
            </a:extLst>
          </p:cNvPr>
          <p:cNvSpPr/>
          <p:nvPr/>
        </p:nvSpPr>
        <p:spPr>
          <a:xfrm>
            <a:off x="3604846" y="5747519"/>
            <a:ext cx="262045" cy="281354"/>
          </a:xfrm>
          <a:prstGeom prst="rect">
            <a:avLst/>
          </a:prstGeom>
          <a:solidFill>
            <a:schemeClr val="accent5">
              <a:lumMod val="60000"/>
              <a:lumOff val="40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51C6192A-F7E2-4E80-BABF-2FA152DD3CBE}"/>
              </a:ext>
            </a:extLst>
          </p:cNvPr>
          <p:cNvSpPr/>
          <p:nvPr/>
        </p:nvSpPr>
        <p:spPr>
          <a:xfrm>
            <a:off x="3604846" y="6181273"/>
            <a:ext cx="262045" cy="281354"/>
          </a:xfrm>
          <a:prstGeom prst="rect">
            <a:avLst/>
          </a:prstGeom>
          <a:solidFill>
            <a:schemeClr val="accent5">
              <a:lumMod val="60000"/>
              <a:lumOff val="40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E6C3E239-7C13-4160-95F9-1A8822162D57}"/>
              </a:ext>
            </a:extLst>
          </p:cNvPr>
          <p:cNvSpPr/>
          <p:nvPr/>
        </p:nvSpPr>
        <p:spPr>
          <a:xfrm>
            <a:off x="3604846" y="4853354"/>
            <a:ext cx="262045" cy="281354"/>
          </a:xfrm>
          <a:prstGeom prst="rect">
            <a:avLst/>
          </a:prstGeom>
          <a:solidFill>
            <a:schemeClr val="accent5">
              <a:lumMod val="60000"/>
              <a:lumOff val="40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84547765-C132-4F87-98B3-4ADB4D4F559A}"/>
              </a:ext>
            </a:extLst>
          </p:cNvPr>
          <p:cNvSpPr/>
          <p:nvPr/>
        </p:nvSpPr>
        <p:spPr>
          <a:xfrm>
            <a:off x="3604846" y="5287108"/>
            <a:ext cx="262045" cy="281354"/>
          </a:xfrm>
          <a:prstGeom prst="rect">
            <a:avLst/>
          </a:prstGeom>
          <a:solidFill>
            <a:schemeClr val="accent5">
              <a:lumMod val="60000"/>
              <a:lumOff val="40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2" name="Straight Connector 71">
            <a:extLst>
              <a:ext uri="{FF2B5EF4-FFF2-40B4-BE49-F238E27FC236}">
                <a16:creationId xmlns:a16="http://schemas.microsoft.com/office/drawing/2014/main" id="{EFD6775F-238C-41C3-819B-59E7E5968C8B}"/>
              </a:ext>
            </a:extLst>
          </p:cNvPr>
          <p:cNvCxnSpPr>
            <a:cxnSpLocks/>
          </p:cNvCxnSpPr>
          <p:nvPr/>
        </p:nvCxnSpPr>
        <p:spPr>
          <a:xfrm>
            <a:off x="3962400" y="5134708"/>
            <a:ext cx="2599764" cy="0"/>
          </a:xfrm>
          <a:prstGeom prst="line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0B29CDB9-7C26-4885-9DEA-3CEF870EF5A9}"/>
              </a:ext>
            </a:extLst>
          </p:cNvPr>
          <p:cNvCxnSpPr>
            <a:cxnSpLocks/>
          </p:cNvCxnSpPr>
          <p:nvPr/>
        </p:nvCxnSpPr>
        <p:spPr>
          <a:xfrm>
            <a:off x="3962400" y="5568462"/>
            <a:ext cx="2599764" cy="0"/>
          </a:xfrm>
          <a:prstGeom prst="line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563CD8F3-24E6-45DA-85C8-CE6973D64995}"/>
              </a:ext>
            </a:extLst>
          </p:cNvPr>
          <p:cNvCxnSpPr>
            <a:cxnSpLocks/>
          </p:cNvCxnSpPr>
          <p:nvPr/>
        </p:nvCxnSpPr>
        <p:spPr>
          <a:xfrm>
            <a:off x="3962400" y="6040597"/>
            <a:ext cx="2599764" cy="0"/>
          </a:xfrm>
          <a:prstGeom prst="line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D3DA647C-094A-48D5-A1C6-923E3FE411D2}"/>
              </a:ext>
            </a:extLst>
          </p:cNvPr>
          <p:cNvCxnSpPr>
            <a:cxnSpLocks/>
          </p:cNvCxnSpPr>
          <p:nvPr/>
        </p:nvCxnSpPr>
        <p:spPr>
          <a:xfrm>
            <a:off x="3962400" y="6462627"/>
            <a:ext cx="2599764" cy="0"/>
          </a:xfrm>
          <a:prstGeom prst="line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76" name="Rectangle 75">
            <a:extLst>
              <a:ext uri="{FF2B5EF4-FFF2-40B4-BE49-F238E27FC236}">
                <a16:creationId xmlns:a16="http://schemas.microsoft.com/office/drawing/2014/main" id="{4D158F03-9A13-46DD-B528-BFE9FD9D3C4F}"/>
              </a:ext>
            </a:extLst>
          </p:cNvPr>
          <p:cNvSpPr/>
          <p:nvPr/>
        </p:nvSpPr>
        <p:spPr>
          <a:xfrm>
            <a:off x="3604846" y="7520916"/>
            <a:ext cx="262045" cy="281354"/>
          </a:xfrm>
          <a:prstGeom prst="rect">
            <a:avLst/>
          </a:prstGeom>
          <a:solidFill>
            <a:schemeClr val="accent5">
              <a:lumMod val="60000"/>
              <a:lumOff val="40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02AF617B-36FD-4471-8C61-FBBF48A59F70}"/>
              </a:ext>
            </a:extLst>
          </p:cNvPr>
          <p:cNvSpPr/>
          <p:nvPr/>
        </p:nvSpPr>
        <p:spPr>
          <a:xfrm>
            <a:off x="3604846" y="7954670"/>
            <a:ext cx="262045" cy="281354"/>
          </a:xfrm>
          <a:prstGeom prst="rect">
            <a:avLst/>
          </a:prstGeom>
          <a:solidFill>
            <a:schemeClr val="accent5">
              <a:lumMod val="60000"/>
              <a:lumOff val="40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567432F0-C483-4E4D-9B45-29B977DB2165}"/>
              </a:ext>
            </a:extLst>
          </p:cNvPr>
          <p:cNvSpPr/>
          <p:nvPr/>
        </p:nvSpPr>
        <p:spPr>
          <a:xfrm>
            <a:off x="3604846" y="6626751"/>
            <a:ext cx="262045" cy="281354"/>
          </a:xfrm>
          <a:prstGeom prst="rect">
            <a:avLst/>
          </a:prstGeom>
          <a:solidFill>
            <a:schemeClr val="accent5">
              <a:lumMod val="60000"/>
              <a:lumOff val="40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11761A24-E37B-4FEF-94F0-00C519EE5491}"/>
              </a:ext>
            </a:extLst>
          </p:cNvPr>
          <p:cNvSpPr/>
          <p:nvPr/>
        </p:nvSpPr>
        <p:spPr>
          <a:xfrm>
            <a:off x="3604846" y="7060505"/>
            <a:ext cx="262045" cy="281354"/>
          </a:xfrm>
          <a:prstGeom prst="rect">
            <a:avLst/>
          </a:prstGeom>
          <a:solidFill>
            <a:schemeClr val="accent5">
              <a:lumMod val="60000"/>
              <a:lumOff val="40000"/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6ED3751E-78C0-4341-BD53-E99B26243D12}"/>
              </a:ext>
            </a:extLst>
          </p:cNvPr>
          <p:cNvCxnSpPr>
            <a:cxnSpLocks/>
          </p:cNvCxnSpPr>
          <p:nvPr/>
        </p:nvCxnSpPr>
        <p:spPr>
          <a:xfrm>
            <a:off x="3962400" y="6908105"/>
            <a:ext cx="2599764" cy="0"/>
          </a:xfrm>
          <a:prstGeom prst="line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E00FEB15-7689-4D9B-AE81-8238F140B3A8}"/>
              </a:ext>
            </a:extLst>
          </p:cNvPr>
          <p:cNvCxnSpPr>
            <a:cxnSpLocks/>
          </p:cNvCxnSpPr>
          <p:nvPr/>
        </p:nvCxnSpPr>
        <p:spPr>
          <a:xfrm>
            <a:off x="3962400" y="7341859"/>
            <a:ext cx="2599764" cy="0"/>
          </a:xfrm>
          <a:prstGeom prst="line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82" name="Straight Connector 81">
            <a:extLst>
              <a:ext uri="{FF2B5EF4-FFF2-40B4-BE49-F238E27FC236}">
                <a16:creationId xmlns:a16="http://schemas.microsoft.com/office/drawing/2014/main" id="{2B0CB3D7-47AA-4BE4-8408-5698D8877FD6}"/>
              </a:ext>
            </a:extLst>
          </p:cNvPr>
          <p:cNvCxnSpPr>
            <a:cxnSpLocks/>
          </p:cNvCxnSpPr>
          <p:nvPr/>
        </p:nvCxnSpPr>
        <p:spPr>
          <a:xfrm>
            <a:off x="3962400" y="7813994"/>
            <a:ext cx="2599764" cy="0"/>
          </a:xfrm>
          <a:prstGeom prst="line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83" name="Straight Connector 82">
            <a:extLst>
              <a:ext uri="{FF2B5EF4-FFF2-40B4-BE49-F238E27FC236}">
                <a16:creationId xmlns:a16="http://schemas.microsoft.com/office/drawing/2014/main" id="{F8984433-9DA4-426E-96E9-FF89129C3AEA}"/>
              </a:ext>
            </a:extLst>
          </p:cNvPr>
          <p:cNvCxnSpPr>
            <a:cxnSpLocks/>
          </p:cNvCxnSpPr>
          <p:nvPr/>
        </p:nvCxnSpPr>
        <p:spPr>
          <a:xfrm>
            <a:off x="3962400" y="8236024"/>
            <a:ext cx="2599764" cy="0"/>
          </a:xfrm>
          <a:prstGeom prst="line">
            <a:avLst/>
          </a:prstGeom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76404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7665923-2495-430A-9F8D-245CBEF5F3B1}"/>
              </a:ext>
            </a:extLst>
          </p:cNvPr>
          <p:cNvSpPr txBox="1"/>
          <p:nvPr/>
        </p:nvSpPr>
        <p:spPr>
          <a:xfrm>
            <a:off x="1842680" y="511014"/>
            <a:ext cx="3172663" cy="5812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177" b="1" dirty="0">
                <a:solidFill>
                  <a:schemeClr val="bg2">
                    <a:lumMod val="2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Homework Log</a:t>
            </a:r>
          </a:p>
        </p:txBody>
      </p:sp>
      <p:graphicFrame>
        <p:nvGraphicFramePr>
          <p:cNvPr id="20" name="Table 19">
            <a:extLst>
              <a:ext uri="{FF2B5EF4-FFF2-40B4-BE49-F238E27FC236}">
                <a16:creationId xmlns:a16="http://schemas.microsoft.com/office/drawing/2014/main" id="{ED71D8C7-D8B0-4175-ACB1-B07303CC16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9166748"/>
              </p:ext>
            </p:extLst>
          </p:nvPr>
        </p:nvGraphicFramePr>
        <p:xfrm>
          <a:off x="215353" y="2172988"/>
          <a:ext cx="6427296" cy="8869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62331">
                  <a:extLst>
                    <a:ext uri="{9D8B030D-6E8A-4147-A177-3AD203B41FA5}">
                      <a16:colId xmlns:a16="http://schemas.microsoft.com/office/drawing/2014/main" val="4179152595"/>
                    </a:ext>
                  </a:extLst>
                </a:gridCol>
                <a:gridCol w="4964965">
                  <a:extLst>
                    <a:ext uri="{9D8B030D-6E8A-4147-A177-3AD203B41FA5}">
                      <a16:colId xmlns:a16="http://schemas.microsoft.com/office/drawing/2014/main" val="2825843598"/>
                    </a:ext>
                  </a:extLst>
                </a:gridCol>
              </a:tblGrid>
              <a:tr h="886922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682" marR="80682" marT="40341" marB="40341"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682" marR="80682" marT="40341" marB="40341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07929728"/>
                  </a:ext>
                </a:extLst>
              </a:tr>
            </a:tbl>
          </a:graphicData>
        </a:graphic>
      </p:graphicFrame>
      <p:graphicFrame>
        <p:nvGraphicFramePr>
          <p:cNvPr id="22" name="Table 21">
            <a:extLst>
              <a:ext uri="{FF2B5EF4-FFF2-40B4-BE49-F238E27FC236}">
                <a16:creationId xmlns:a16="http://schemas.microsoft.com/office/drawing/2014/main" id="{99F1E415-DEBB-4F2E-8036-FF53FD6E5F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37846571"/>
              </p:ext>
            </p:extLst>
          </p:nvPr>
        </p:nvGraphicFramePr>
        <p:xfrm>
          <a:off x="215353" y="3264121"/>
          <a:ext cx="6427296" cy="8869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62331">
                  <a:extLst>
                    <a:ext uri="{9D8B030D-6E8A-4147-A177-3AD203B41FA5}">
                      <a16:colId xmlns:a16="http://schemas.microsoft.com/office/drawing/2014/main" val="4179152595"/>
                    </a:ext>
                  </a:extLst>
                </a:gridCol>
                <a:gridCol w="4964965">
                  <a:extLst>
                    <a:ext uri="{9D8B030D-6E8A-4147-A177-3AD203B41FA5}">
                      <a16:colId xmlns:a16="http://schemas.microsoft.com/office/drawing/2014/main" val="2825843598"/>
                    </a:ext>
                  </a:extLst>
                </a:gridCol>
              </a:tblGrid>
              <a:tr h="886922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682" marR="80682" marT="40341" marB="40341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682" marR="80682" marT="40341" marB="40341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07929728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23CF60B0-BF4C-4E90-B153-689DF6BCE9CE}"/>
              </a:ext>
            </a:extLst>
          </p:cNvPr>
          <p:cNvSpPr txBox="1"/>
          <p:nvPr/>
        </p:nvSpPr>
        <p:spPr>
          <a:xfrm>
            <a:off x="215351" y="1556619"/>
            <a:ext cx="3668928" cy="336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88" dirty="0">
                <a:solidFill>
                  <a:schemeClr val="tx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For the Week Of: </a:t>
            </a:r>
            <a:r>
              <a:rPr lang="en-US" sz="1588" dirty="0">
                <a:solidFill>
                  <a:schemeClr val="accent6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________________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795D6C4-9F22-475A-9DB2-67F0F2B200B1}"/>
              </a:ext>
            </a:extLst>
          </p:cNvPr>
          <p:cNvSpPr txBox="1"/>
          <p:nvPr/>
        </p:nvSpPr>
        <p:spPr>
          <a:xfrm>
            <a:off x="357308" y="2462733"/>
            <a:ext cx="1118027" cy="363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65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Monday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03B2BD0-A3CF-4EFA-802A-D321503AF737}"/>
              </a:ext>
            </a:extLst>
          </p:cNvPr>
          <p:cNvSpPr txBox="1"/>
          <p:nvPr/>
        </p:nvSpPr>
        <p:spPr>
          <a:xfrm>
            <a:off x="357308" y="3531063"/>
            <a:ext cx="1118027" cy="363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65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Tuesday</a:t>
            </a:r>
          </a:p>
        </p:txBody>
      </p:sp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CD35FB1D-877E-4B1C-8020-51C8DD172E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0943860"/>
              </p:ext>
            </p:extLst>
          </p:nvPr>
        </p:nvGraphicFramePr>
        <p:xfrm>
          <a:off x="215353" y="4355253"/>
          <a:ext cx="6427296" cy="8869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62331">
                  <a:extLst>
                    <a:ext uri="{9D8B030D-6E8A-4147-A177-3AD203B41FA5}">
                      <a16:colId xmlns:a16="http://schemas.microsoft.com/office/drawing/2014/main" val="4179152595"/>
                    </a:ext>
                  </a:extLst>
                </a:gridCol>
                <a:gridCol w="4964965">
                  <a:extLst>
                    <a:ext uri="{9D8B030D-6E8A-4147-A177-3AD203B41FA5}">
                      <a16:colId xmlns:a16="http://schemas.microsoft.com/office/drawing/2014/main" val="2825843598"/>
                    </a:ext>
                  </a:extLst>
                </a:gridCol>
              </a:tblGrid>
              <a:tr h="886922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682" marR="80682" marT="40341" marB="40341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682" marR="80682" marT="40341" marB="40341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07929728"/>
                  </a:ext>
                </a:extLst>
              </a:tr>
            </a:tbl>
          </a:graphicData>
        </a:graphic>
      </p:graphicFrame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5828F5FA-99B7-45B8-A241-0DF345B10D7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6234651"/>
              </p:ext>
            </p:extLst>
          </p:nvPr>
        </p:nvGraphicFramePr>
        <p:xfrm>
          <a:off x="215353" y="5446386"/>
          <a:ext cx="6427296" cy="8869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62331">
                  <a:extLst>
                    <a:ext uri="{9D8B030D-6E8A-4147-A177-3AD203B41FA5}">
                      <a16:colId xmlns:a16="http://schemas.microsoft.com/office/drawing/2014/main" val="4179152595"/>
                    </a:ext>
                  </a:extLst>
                </a:gridCol>
                <a:gridCol w="4964965">
                  <a:extLst>
                    <a:ext uri="{9D8B030D-6E8A-4147-A177-3AD203B41FA5}">
                      <a16:colId xmlns:a16="http://schemas.microsoft.com/office/drawing/2014/main" val="2825843598"/>
                    </a:ext>
                  </a:extLst>
                </a:gridCol>
              </a:tblGrid>
              <a:tr h="886922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682" marR="80682" marT="40341" marB="40341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682" marR="80682" marT="40341" marB="40341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07929728"/>
                  </a:ext>
                </a:extLst>
              </a:tr>
            </a:tbl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B8DEA218-271D-42E6-8150-DEF9FF80CFDE}"/>
              </a:ext>
            </a:extLst>
          </p:cNvPr>
          <p:cNvSpPr txBox="1"/>
          <p:nvPr/>
        </p:nvSpPr>
        <p:spPr>
          <a:xfrm>
            <a:off x="153842" y="4642524"/>
            <a:ext cx="1591754" cy="363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65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Wednesday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4F53E46-4E56-4205-90B9-E0BECE3DF716}"/>
              </a:ext>
            </a:extLst>
          </p:cNvPr>
          <p:cNvSpPr txBox="1"/>
          <p:nvPr/>
        </p:nvSpPr>
        <p:spPr>
          <a:xfrm>
            <a:off x="292092" y="5713328"/>
            <a:ext cx="1315255" cy="363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65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Thursday</a:t>
            </a:r>
          </a:p>
        </p:txBody>
      </p:sp>
      <p:graphicFrame>
        <p:nvGraphicFramePr>
          <p:cNvPr id="21" name="Table 20">
            <a:extLst>
              <a:ext uri="{FF2B5EF4-FFF2-40B4-BE49-F238E27FC236}">
                <a16:creationId xmlns:a16="http://schemas.microsoft.com/office/drawing/2014/main" id="{3606726B-EA12-434F-9B87-C111F7DA634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3182624"/>
              </p:ext>
            </p:extLst>
          </p:nvPr>
        </p:nvGraphicFramePr>
        <p:xfrm>
          <a:off x="215352" y="6589084"/>
          <a:ext cx="6427296" cy="8869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62331">
                  <a:extLst>
                    <a:ext uri="{9D8B030D-6E8A-4147-A177-3AD203B41FA5}">
                      <a16:colId xmlns:a16="http://schemas.microsoft.com/office/drawing/2014/main" val="4179152595"/>
                    </a:ext>
                  </a:extLst>
                </a:gridCol>
                <a:gridCol w="4964965">
                  <a:extLst>
                    <a:ext uri="{9D8B030D-6E8A-4147-A177-3AD203B41FA5}">
                      <a16:colId xmlns:a16="http://schemas.microsoft.com/office/drawing/2014/main" val="2825843598"/>
                    </a:ext>
                  </a:extLst>
                </a:gridCol>
              </a:tblGrid>
              <a:tr h="886922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682" marR="80682" marT="40341" marB="40341">
                    <a:solidFill>
                      <a:schemeClr val="accent3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682" marR="80682" marT="40341" marB="40341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07929728"/>
                  </a:ext>
                </a:extLst>
              </a:tr>
            </a:tbl>
          </a:graphicData>
        </a:graphic>
      </p:graphicFrame>
      <p:graphicFrame>
        <p:nvGraphicFramePr>
          <p:cNvPr id="23" name="Table 22">
            <a:extLst>
              <a:ext uri="{FF2B5EF4-FFF2-40B4-BE49-F238E27FC236}">
                <a16:creationId xmlns:a16="http://schemas.microsoft.com/office/drawing/2014/main" id="{9D4D17EF-7C78-4432-B655-DB1727EC75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5543400"/>
              </p:ext>
            </p:extLst>
          </p:nvPr>
        </p:nvGraphicFramePr>
        <p:xfrm>
          <a:off x="215352" y="7680217"/>
          <a:ext cx="6427296" cy="8869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62331">
                  <a:extLst>
                    <a:ext uri="{9D8B030D-6E8A-4147-A177-3AD203B41FA5}">
                      <a16:colId xmlns:a16="http://schemas.microsoft.com/office/drawing/2014/main" val="4179152595"/>
                    </a:ext>
                  </a:extLst>
                </a:gridCol>
                <a:gridCol w="4964965">
                  <a:extLst>
                    <a:ext uri="{9D8B030D-6E8A-4147-A177-3AD203B41FA5}">
                      <a16:colId xmlns:a16="http://schemas.microsoft.com/office/drawing/2014/main" val="2825843598"/>
                    </a:ext>
                  </a:extLst>
                </a:gridCol>
              </a:tblGrid>
              <a:tr h="886922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682" marR="80682" marT="40341" marB="40341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682" marR="80682" marT="40341" marB="40341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07929728"/>
                  </a:ext>
                </a:extLst>
              </a:tr>
            </a:tbl>
          </a:graphicData>
        </a:graphic>
      </p:graphicFrame>
      <p:sp>
        <p:nvSpPr>
          <p:cNvPr id="24" name="TextBox 23">
            <a:extLst>
              <a:ext uri="{FF2B5EF4-FFF2-40B4-BE49-F238E27FC236}">
                <a16:creationId xmlns:a16="http://schemas.microsoft.com/office/drawing/2014/main" id="{BF0E244E-45BD-4FA3-A78E-A6A4D77BB971}"/>
              </a:ext>
            </a:extLst>
          </p:cNvPr>
          <p:cNvSpPr txBox="1"/>
          <p:nvPr/>
        </p:nvSpPr>
        <p:spPr>
          <a:xfrm>
            <a:off x="357307" y="6878829"/>
            <a:ext cx="1118027" cy="363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65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Friday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FCCF0F4-DC30-45D9-AE31-A4878ACE0A5F}"/>
              </a:ext>
            </a:extLst>
          </p:cNvPr>
          <p:cNvSpPr txBox="1"/>
          <p:nvPr/>
        </p:nvSpPr>
        <p:spPr>
          <a:xfrm>
            <a:off x="357307" y="7947159"/>
            <a:ext cx="1118027" cy="363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65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Sat/Sun</a:t>
            </a:r>
          </a:p>
        </p:txBody>
      </p:sp>
    </p:spTree>
    <p:extLst>
      <p:ext uri="{BB962C8B-B14F-4D97-AF65-F5344CB8AC3E}">
        <p14:creationId xmlns:p14="http://schemas.microsoft.com/office/powerpoint/2010/main" val="35274506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7665923-2495-430A-9F8D-245CBEF5F3B1}"/>
              </a:ext>
            </a:extLst>
          </p:cNvPr>
          <p:cNvSpPr txBox="1"/>
          <p:nvPr/>
        </p:nvSpPr>
        <p:spPr>
          <a:xfrm>
            <a:off x="2414958" y="511014"/>
            <a:ext cx="2028120" cy="5812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177" b="1" dirty="0">
                <a:solidFill>
                  <a:srgbClr val="00206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Gratitude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25BFA5E3-AECC-4791-8251-2061AE08674B}"/>
              </a:ext>
            </a:extLst>
          </p:cNvPr>
          <p:cNvSpPr/>
          <p:nvPr/>
        </p:nvSpPr>
        <p:spPr>
          <a:xfrm>
            <a:off x="2291861" y="4123592"/>
            <a:ext cx="2274277" cy="896815"/>
          </a:xfrm>
          <a:prstGeom prst="roundRect">
            <a:avLst/>
          </a:prstGeom>
          <a:ln>
            <a:solidFill>
              <a:srgbClr val="00206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CF383E06-926F-4810-B21D-E3AE49A09174}"/>
              </a:ext>
            </a:extLst>
          </p:cNvPr>
          <p:cNvCxnSpPr/>
          <p:nvPr/>
        </p:nvCxnSpPr>
        <p:spPr>
          <a:xfrm flipV="1">
            <a:off x="3428999" y="3071446"/>
            <a:ext cx="0" cy="867508"/>
          </a:xfrm>
          <a:prstGeom prst="straightConnector1">
            <a:avLst/>
          </a:prstGeom>
          <a:ln>
            <a:solidFill>
              <a:schemeClr val="accent3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2744B91D-5FB7-4EAC-A6B6-F59537ECE609}"/>
              </a:ext>
            </a:extLst>
          </p:cNvPr>
          <p:cNvCxnSpPr/>
          <p:nvPr/>
        </p:nvCxnSpPr>
        <p:spPr>
          <a:xfrm>
            <a:off x="3428999" y="5181600"/>
            <a:ext cx="0" cy="1148862"/>
          </a:xfrm>
          <a:prstGeom prst="straightConnector1">
            <a:avLst/>
          </a:prstGeom>
          <a:ln>
            <a:solidFill>
              <a:schemeClr val="accent3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110E4D31-2684-4E02-A2A2-E7C9E243797F}"/>
              </a:ext>
            </a:extLst>
          </p:cNvPr>
          <p:cNvCxnSpPr/>
          <p:nvPr/>
        </p:nvCxnSpPr>
        <p:spPr>
          <a:xfrm flipH="1">
            <a:off x="1852246" y="5020407"/>
            <a:ext cx="439615" cy="428807"/>
          </a:xfrm>
          <a:prstGeom prst="straightConnector1">
            <a:avLst/>
          </a:prstGeom>
          <a:ln>
            <a:solidFill>
              <a:schemeClr val="accent3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0AEE2312-BE7B-410B-AEF3-63475471F9DD}"/>
              </a:ext>
            </a:extLst>
          </p:cNvPr>
          <p:cNvCxnSpPr/>
          <p:nvPr/>
        </p:nvCxnSpPr>
        <p:spPr>
          <a:xfrm>
            <a:off x="4566138" y="5020407"/>
            <a:ext cx="533400" cy="512885"/>
          </a:xfrm>
          <a:prstGeom prst="straightConnector1">
            <a:avLst/>
          </a:prstGeom>
          <a:ln>
            <a:solidFill>
              <a:schemeClr val="accent3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D157F4C1-A16A-49E3-B9F1-2DCB104B9C25}"/>
              </a:ext>
            </a:extLst>
          </p:cNvPr>
          <p:cNvCxnSpPr/>
          <p:nvPr/>
        </p:nvCxnSpPr>
        <p:spPr>
          <a:xfrm flipV="1">
            <a:off x="4566138" y="3856892"/>
            <a:ext cx="348762" cy="266700"/>
          </a:xfrm>
          <a:prstGeom prst="straightConnector1">
            <a:avLst/>
          </a:prstGeom>
          <a:ln>
            <a:solidFill>
              <a:schemeClr val="accent3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D6CE0D80-A983-4852-A94A-3B27232A6471}"/>
              </a:ext>
            </a:extLst>
          </p:cNvPr>
          <p:cNvCxnSpPr/>
          <p:nvPr/>
        </p:nvCxnSpPr>
        <p:spPr>
          <a:xfrm flipH="1" flipV="1">
            <a:off x="1852246" y="3938954"/>
            <a:ext cx="439615" cy="184638"/>
          </a:xfrm>
          <a:prstGeom prst="straightConnector1">
            <a:avLst/>
          </a:prstGeom>
          <a:ln>
            <a:solidFill>
              <a:schemeClr val="accent3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7EA7B6B8-673D-41CE-9D0E-A48C9FB9AD28}"/>
              </a:ext>
            </a:extLst>
          </p:cNvPr>
          <p:cNvSpPr txBox="1"/>
          <p:nvPr/>
        </p:nvSpPr>
        <p:spPr>
          <a:xfrm>
            <a:off x="2291861" y="4253226"/>
            <a:ext cx="227427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chemeClr val="accent3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Today I Am Grateful For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84AE9DDE-1A98-4805-B9C0-7C9A0E2C13DE}"/>
              </a:ext>
            </a:extLst>
          </p:cNvPr>
          <p:cNvSpPr/>
          <p:nvPr/>
        </p:nvSpPr>
        <p:spPr>
          <a:xfrm>
            <a:off x="2291907" y="1535043"/>
            <a:ext cx="2151171" cy="1500554"/>
          </a:xfrm>
          <a:prstGeom prst="ellipse">
            <a:avLst/>
          </a:prstGeom>
          <a:noFill/>
          <a:ln w="952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A6CB7F3E-A453-45F3-9E62-76E5BB653D76}"/>
              </a:ext>
            </a:extLst>
          </p:cNvPr>
          <p:cNvSpPr/>
          <p:nvPr/>
        </p:nvSpPr>
        <p:spPr>
          <a:xfrm>
            <a:off x="2353413" y="6330462"/>
            <a:ext cx="2151171" cy="1500554"/>
          </a:xfrm>
          <a:prstGeom prst="ellipse">
            <a:avLst/>
          </a:prstGeom>
          <a:noFill/>
          <a:ln w="952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A3B4311C-EC64-409A-9BCF-6CCE8A09D897}"/>
              </a:ext>
            </a:extLst>
          </p:cNvPr>
          <p:cNvSpPr/>
          <p:nvPr/>
        </p:nvSpPr>
        <p:spPr>
          <a:xfrm>
            <a:off x="4566137" y="5449214"/>
            <a:ext cx="2151171" cy="1500554"/>
          </a:xfrm>
          <a:prstGeom prst="ellipse">
            <a:avLst/>
          </a:prstGeom>
          <a:noFill/>
          <a:ln w="952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B6AC8944-D851-4C23-92BE-09CA6A93605C}"/>
              </a:ext>
            </a:extLst>
          </p:cNvPr>
          <p:cNvSpPr/>
          <p:nvPr/>
        </p:nvSpPr>
        <p:spPr>
          <a:xfrm>
            <a:off x="263787" y="5358125"/>
            <a:ext cx="2151171" cy="1500554"/>
          </a:xfrm>
          <a:prstGeom prst="ellipse">
            <a:avLst/>
          </a:prstGeom>
          <a:noFill/>
          <a:ln w="952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65B7C047-B5F9-42CF-9502-AF60009F46CE}"/>
              </a:ext>
            </a:extLst>
          </p:cNvPr>
          <p:cNvSpPr/>
          <p:nvPr/>
        </p:nvSpPr>
        <p:spPr>
          <a:xfrm>
            <a:off x="4504584" y="2489688"/>
            <a:ext cx="2151171" cy="1500554"/>
          </a:xfrm>
          <a:prstGeom prst="ellipse">
            <a:avLst/>
          </a:prstGeom>
          <a:noFill/>
          <a:ln w="952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84DB8462-C68F-41CD-BA9E-A7FD317F6C2F}"/>
              </a:ext>
            </a:extLst>
          </p:cNvPr>
          <p:cNvSpPr/>
          <p:nvPr/>
        </p:nvSpPr>
        <p:spPr>
          <a:xfrm>
            <a:off x="140689" y="2541763"/>
            <a:ext cx="2151171" cy="1500554"/>
          </a:xfrm>
          <a:prstGeom prst="ellipse">
            <a:avLst/>
          </a:prstGeom>
          <a:noFill/>
          <a:ln w="952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03003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CC30E22F-A2A2-4C78-B9D8-FD2B7FADB178}"/>
              </a:ext>
            </a:extLst>
          </p:cNvPr>
          <p:cNvSpPr/>
          <p:nvPr/>
        </p:nvSpPr>
        <p:spPr>
          <a:xfrm>
            <a:off x="3786554" y="5215660"/>
            <a:ext cx="2813538" cy="3518032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07921837-F4D0-4B71-B341-D040207D0E9E}"/>
              </a:ext>
            </a:extLst>
          </p:cNvPr>
          <p:cNvSpPr/>
          <p:nvPr/>
        </p:nvSpPr>
        <p:spPr>
          <a:xfrm>
            <a:off x="384231" y="1239597"/>
            <a:ext cx="3142474" cy="2541571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090224EA-C270-476E-9700-42714CBA3481}"/>
              </a:ext>
            </a:extLst>
          </p:cNvPr>
          <p:cNvSpPr/>
          <p:nvPr/>
        </p:nvSpPr>
        <p:spPr>
          <a:xfrm>
            <a:off x="384231" y="6973884"/>
            <a:ext cx="3142474" cy="175980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2464261-9E8A-431B-AB5E-A4798A8BB592}"/>
              </a:ext>
            </a:extLst>
          </p:cNvPr>
          <p:cNvSpPr/>
          <p:nvPr/>
        </p:nvSpPr>
        <p:spPr>
          <a:xfrm>
            <a:off x="3786554" y="1239598"/>
            <a:ext cx="2813538" cy="3719264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EB5E61E-24AA-44AE-AAD0-76654BC166FD}"/>
              </a:ext>
            </a:extLst>
          </p:cNvPr>
          <p:cNvSpPr/>
          <p:nvPr/>
        </p:nvSpPr>
        <p:spPr>
          <a:xfrm>
            <a:off x="384231" y="3951436"/>
            <a:ext cx="3142474" cy="2767666"/>
          </a:xfrm>
          <a:prstGeom prst="rect">
            <a:avLst/>
          </a:prstGeom>
          <a:solidFill>
            <a:schemeClr val="bg1">
              <a:alpha val="5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F31D040-74E3-4BF3-89A7-9898357505B2}"/>
              </a:ext>
            </a:extLst>
          </p:cNvPr>
          <p:cNvSpPr txBox="1"/>
          <p:nvPr/>
        </p:nvSpPr>
        <p:spPr>
          <a:xfrm>
            <a:off x="439271" y="297033"/>
            <a:ext cx="37472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tx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Daily Planner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0E81AB6-41E5-42FC-815B-46EE355154E6}"/>
              </a:ext>
            </a:extLst>
          </p:cNvPr>
          <p:cNvSpPr txBox="1"/>
          <p:nvPr/>
        </p:nvSpPr>
        <p:spPr>
          <a:xfrm>
            <a:off x="4186518" y="358588"/>
            <a:ext cx="22322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tx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Date:________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DC6C0D-8EC8-43C2-ACB2-FAB89A54D023}"/>
              </a:ext>
            </a:extLst>
          </p:cNvPr>
          <p:cNvSpPr txBox="1"/>
          <p:nvPr/>
        </p:nvSpPr>
        <p:spPr>
          <a:xfrm>
            <a:off x="4146174" y="1261934"/>
            <a:ext cx="19991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To-Do List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62BF986-D6E9-4D46-92A7-4B3E25FC2AA4}"/>
              </a:ext>
            </a:extLst>
          </p:cNvPr>
          <p:cNvSpPr txBox="1"/>
          <p:nvPr/>
        </p:nvSpPr>
        <p:spPr>
          <a:xfrm>
            <a:off x="4056526" y="5257906"/>
            <a:ext cx="21784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Notes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9410A82-599A-4E8F-9DA4-31524EA5E58C}"/>
              </a:ext>
            </a:extLst>
          </p:cNvPr>
          <p:cNvSpPr txBox="1"/>
          <p:nvPr/>
        </p:nvSpPr>
        <p:spPr>
          <a:xfrm>
            <a:off x="328374" y="1239597"/>
            <a:ext cx="32541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Daily Workout: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85A2BC1-BDF2-4F6E-AE5B-A30A32233EE2}"/>
              </a:ext>
            </a:extLst>
          </p:cNvPr>
          <p:cNvSpPr/>
          <p:nvPr/>
        </p:nvSpPr>
        <p:spPr>
          <a:xfrm>
            <a:off x="3971364" y="1865857"/>
            <a:ext cx="273423" cy="2151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73EC153-782C-4325-BB9F-175B656E67D2}"/>
              </a:ext>
            </a:extLst>
          </p:cNvPr>
          <p:cNvSpPr/>
          <p:nvPr/>
        </p:nvSpPr>
        <p:spPr>
          <a:xfrm>
            <a:off x="3971363" y="2296163"/>
            <a:ext cx="273423" cy="2151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8F46D0D-5CE5-4A89-AEA7-8E7F0E09D83B}"/>
              </a:ext>
            </a:extLst>
          </p:cNvPr>
          <p:cNvSpPr/>
          <p:nvPr/>
        </p:nvSpPr>
        <p:spPr>
          <a:xfrm>
            <a:off x="3971363" y="2732112"/>
            <a:ext cx="273423" cy="2151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8567C9A-1E6D-41B4-AFD2-78B1D2125CBA}"/>
              </a:ext>
            </a:extLst>
          </p:cNvPr>
          <p:cNvSpPr/>
          <p:nvPr/>
        </p:nvSpPr>
        <p:spPr>
          <a:xfrm>
            <a:off x="3971363" y="3128899"/>
            <a:ext cx="273423" cy="2151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DE6F54D-27EF-438F-B5F9-39E2CB38DC31}"/>
              </a:ext>
            </a:extLst>
          </p:cNvPr>
          <p:cNvSpPr/>
          <p:nvPr/>
        </p:nvSpPr>
        <p:spPr>
          <a:xfrm>
            <a:off x="3971363" y="3559205"/>
            <a:ext cx="273423" cy="2151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3F2D4D0-C1DB-4808-B6F0-9E3EF28D8B67}"/>
              </a:ext>
            </a:extLst>
          </p:cNvPr>
          <p:cNvSpPr/>
          <p:nvPr/>
        </p:nvSpPr>
        <p:spPr>
          <a:xfrm>
            <a:off x="3971362" y="3989511"/>
            <a:ext cx="273423" cy="2151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F2BCAAF7-2919-4F9D-A06E-8F51905D319B}"/>
              </a:ext>
            </a:extLst>
          </p:cNvPr>
          <p:cNvSpPr/>
          <p:nvPr/>
        </p:nvSpPr>
        <p:spPr>
          <a:xfrm>
            <a:off x="3971361" y="4386298"/>
            <a:ext cx="273423" cy="2151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E4DF107-C85E-4F15-A02C-3E1A946F5677}"/>
              </a:ext>
            </a:extLst>
          </p:cNvPr>
          <p:cNvSpPr txBox="1"/>
          <p:nvPr/>
        </p:nvSpPr>
        <p:spPr>
          <a:xfrm>
            <a:off x="384232" y="3937934"/>
            <a:ext cx="32384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Top </a:t>
            </a:r>
            <a:r>
              <a:rPr lang="en-US" sz="2400" dirty="0">
                <a:latin typeface="Aharoni" panose="02010803020104030203" pitchFamily="2" charset="-79"/>
                <a:cs typeface="Aharoni" panose="02010803020104030203" pitchFamily="2" charset="-79"/>
              </a:rPr>
              <a:t>3</a:t>
            </a:r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 Tasks Today: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356479E-9DD8-4F7D-9EE9-C37EEE33F58B}"/>
              </a:ext>
            </a:extLst>
          </p:cNvPr>
          <p:cNvSpPr txBox="1"/>
          <p:nvPr/>
        </p:nvSpPr>
        <p:spPr>
          <a:xfrm>
            <a:off x="384231" y="6973884"/>
            <a:ext cx="32384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Daily Affirmation: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80C708E-93D2-45ED-B192-BC5ADC8FEBC8}"/>
              </a:ext>
            </a:extLst>
          </p:cNvPr>
          <p:cNvSpPr/>
          <p:nvPr/>
        </p:nvSpPr>
        <p:spPr>
          <a:xfrm>
            <a:off x="635805" y="4597459"/>
            <a:ext cx="273423" cy="2151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D9A2DEB-4E38-4A36-8A31-7239EB471263}"/>
              </a:ext>
            </a:extLst>
          </p:cNvPr>
          <p:cNvSpPr/>
          <p:nvPr/>
        </p:nvSpPr>
        <p:spPr>
          <a:xfrm>
            <a:off x="635803" y="5329525"/>
            <a:ext cx="273423" cy="2151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BA0B072-4A3A-4219-A47A-24AF0F6DEF75}"/>
              </a:ext>
            </a:extLst>
          </p:cNvPr>
          <p:cNvSpPr/>
          <p:nvPr/>
        </p:nvSpPr>
        <p:spPr>
          <a:xfrm>
            <a:off x="635803" y="6061591"/>
            <a:ext cx="273423" cy="2151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54132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tx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Write Your Journal Prompt Here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3EACFD1-EA8C-40E2-B422-88B9C73845A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0448505"/>
              </p:ext>
            </p:extLst>
          </p:nvPr>
        </p:nvGraphicFramePr>
        <p:xfrm>
          <a:off x="685799" y="1847901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3798544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Red Violet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5157</TotalTime>
  <Words>307</Words>
  <Application>Microsoft Office PowerPoint</Application>
  <PresentationFormat>Letter Paper (8.5x11 in)</PresentationFormat>
  <Paragraphs>52</Paragraphs>
  <Slides>35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0" baseType="lpstr">
      <vt:lpstr>Aharoni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Sue</dc:creator>
  <cp:lastModifiedBy>Jenn Anne</cp:lastModifiedBy>
  <cp:revision>59</cp:revision>
  <dcterms:created xsi:type="dcterms:W3CDTF">2018-03-09T17:04:52Z</dcterms:created>
  <dcterms:modified xsi:type="dcterms:W3CDTF">2020-08-23T23:17:59Z</dcterms:modified>
</cp:coreProperties>
</file>