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1" r:id="rId3"/>
    <p:sldId id="346" r:id="rId4"/>
    <p:sldId id="347" r:id="rId5"/>
    <p:sldId id="292" r:id="rId6"/>
    <p:sldId id="343" r:id="rId7"/>
    <p:sldId id="477" r:id="rId8"/>
    <p:sldId id="332" r:id="rId9"/>
    <p:sldId id="338" r:id="rId10"/>
    <p:sldId id="337" r:id="rId11"/>
    <p:sldId id="451" r:id="rId12"/>
    <p:sldId id="452" r:id="rId13"/>
    <p:sldId id="453" r:id="rId14"/>
    <p:sldId id="454" r:id="rId15"/>
    <p:sldId id="455" r:id="rId16"/>
    <p:sldId id="456" r:id="rId17"/>
    <p:sldId id="457" r:id="rId18"/>
    <p:sldId id="458" r:id="rId19"/>
    <p:sldId id="459" r:id="rId20"/>
    <p:sldId id="460" r:id="rId21"/>
    <p:sldId id="461" r:id="rId22"/>
    <p:sldId id="462" r:id="rId23"/>
    <p:sldId id="463" r:id="rId24"/>
    <p:sldId id="464" r:id="rId25"/>
    <p:sldId id="465" r:id="rId26"/>
    <p:sldId id="466" r:id="rId27"/>
    <p:sldId id="467" r:id="rId28"/>
    <p:sldId id="468" r:id="rId29"/>
    <p:sldId id="469" r:id="rId30"/>
    <p:sldId id="470" r:id="rId31"/>
    <p:sldId id="471" r:id="rId32"/>
    <p:sldId id="472" r:id="rId33"/>
    <p:sldId id="473" r:id="rId34"/>
    <p:sldId id="474" r:id="rId35"/>
    <p:sldId id="475" r:id="rId36"/>
    <p:sldId id="476" r:id="rId37"/>
  </p:sldIdLst>
  <p:sldSz cx="6858000" cy="9144000" type="letter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5E5E"/>
    <a:srgbClr val="409CA6"/>
    <a:srgbClr val="FF7F50"/>
    <a:srgbClr val="DA6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AFFBCB5-0E39-48CB-822D-107C8F2A4814}" v="46" dt="2020-08-23T21:24:39.60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4660"/>
  </p:normalViewPr>
  <p:slideViewPr>
    <p:cSldViewPr snapToGrid="0">
      <p:cViewPr varScale="1">
        <p:scale>
          <a:sx n="65" d="100"/>
          <a:sy n="65" d="100"/>
        </p:scale>
        <p:origin x="2496" y="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microsoft.com/office/2016/11/relationships/changesInfo" Target="changesInfos/changesInfo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5/10/relationships/revisionInfo" Target="revisionInfo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enn Anne" userId="2e42e5b19939340a" providerId="LiveId" clId="{4AFFBCB5-0E39-48CB-822D-107C8F2A4814}"/>
    <pc:docChg chg="undo custSel addSld delSld modSld sldOrd">
      <pc:chgData name="Jenn Anne" userId="2e42e5b19939340a" providerId="LiveId" clId="{4AFFBCB5-0E39-48CB-822D-107C8F2A4814}" dt="2020-08-26T01:01:28.262" v="518" actId="20577"/>
      <pc:docMkLst>
        <pc:docMk/>
      </pc:docMkLst>
      <pc:sldChg chg="setBg">
        <pc:chgData name="Jenn Anne" userId="2e42e5b19939340a" providerId="LiveId" clId="{4AFFBCB5-0E39-48CB-822D-107C8F2A4814}" dt="2020-08-23T20:35:11.568" v="1"/>
        <pc:sldMkLst>
          <pc:docMk/>
          <pc:sldMk cId="1627629142" sldId="256"/>
        </pc:sldMkLst>
      </pc:sldChg>
      <pc:sldChg chg="del">
        <pc:chgData name="Jenn Anne" userId="2e42e5b19939340a" providerId="LiveId" clId="{4AFFBCB5-0E39-48CB-822D-107C8F2A4814}" dt="2020-08-23T20:36:09.364" v="4" actId="47"/>
        <pc:sldMkLst>
          <pc:docMk/>
          <pc:sldMk cId="3170085510" sldId="324"/>
        </pc:sldMkLst>
      </pc:sldChg>
      <pc:sldChg chg="addSp modSp add mod">
        <pc:chgData name="Jenn Anne" userId="2e42e5b19939340a" providerId="LiveId" clId="{4AFFBCB5-0E39-48CB-822D-107C8F2A4814}" dt="2020-08-23T20:53:30.005" v="122" actId="14100"/>
        <pc:sldMkLst>
          <pc:docMk/>
          <pc:sldMk cId="181996861" sldId="332"/>
        </pc:sldMkLst>
        <pc:spChg chg="add mod">
          <ac:chgData name="Jenn Anne" userId="2e42e5b19939340a" providerId="LiveId" clId="{4AFFBCB5-0E39-48CB-822D-107C8F2A4814}" dt="2020-08-23T20:53:30.005" v="122" actId="14100"/>
          <ac:spMkLst>
            <pc:docMk/>
            <pc:sldMk cId="181996861" sldId="332"/>
            <ac:spMk id="2" creationId="{CFF302A2-0D29-4D17-A44A-F4F7460564EE}"/>
          </ac:spMkLst>
        </pc:spChg>
        <pc:spChg chg="mod">
          <ac:chgData name="Jenn Anne" userId="2e42e5b19939340a" providerId="LiveId" clId="{4AFFBCB5-0E39-48CB-822D-107C8F2A4814}" dt="2020-08-23T20:51:21.541" v="74" actId="207"/>
          <ac:spMkLst>
            <pc:docMk/>
            <pc:sldMk cId="181996861" sldId="332"/>
            <ac:spMk id="4" creationId="{1A72FBA1-2AD5-47EF-AC26-9E0A89502D4E}"/>
          </ac:spMkLst>
        </pc:spChg>
        <pc:graphicFrameChg chg="modGraphic">
          <ac:chgData name="Jenn Anne" userId="2e42e5b19939340a" providerId="LiveId" clId="{4AFFBCB5-0E39-48CB-822D-107C8F2A4814}" dt="2020-08-23T20:53:07.150" v="118" actId="20577"/>
          <ac:graphicFrameMkLst>
            <pc:docMk/>
            <pc:sldMk cId="181996861" sldId="332"/>
            <ac:graphicFrameMk id="3" creationId="{BC52A8C3-952A-47D3-8F0D-3A9E613B34E7}"/>
          </ac:graphicFrameMkLst>
        </pc:graphicFrameChg>
      </pc:sldChg>
      <pc:sldChg chg="del">
        <pc:chgData name="Jenn Anne" userId="2e42e5b19939340a" providerId="LiveId" clId="{4AFFBCB5-0E39-48CB-822D-107C8F2A4814}" dt="2020-08-23T20:36:02.554" v="3" actId="47"/>
        <pc:sldMkLst>
          <pc:docMk/>
          <pc:sldMk cId="1213117889" sldId="334"/>
        </pc:sldMkLst>
      </pc:sldChg>
      <pc:sldChg chg="add del ord">
        <pc:chgData name="Jenn Anne" userId="2e42e5b19939340a" providerId="LiveId" clId="{4AFFBCB5-0E39-48CB-822D-107C8F2A4814}" dt="2020-08-23T21:03:14.450" v="223" actId="47"/>
        <pc:sldMkLst>
          <pc:docMk/>
          <pc:sldMk cId="99827445" sldId="335"/>
        </pc:sldMkLst>
      </pc:sldChg>
      <pc:sldChg chg="addSp delSp modSp add mod">
        <pc:chgData name="Jenn Anne" userId="2e42e5b19939340a" providerId="LiveId" clId="{4AFFBCB5-0E39-48CB-822D-107C8F2A4814}" dt="2020-08-23T21:02:44.476" v="222" actId="14100"/>
        <pc:sldMkLst>
          <pc:docMk/>
          <pc:sldMk cId="3025413206" sldId="338"/>
        </pc:sldMkLst>
        <pc:spChg chg="mod">
          <ac:chgData name="Jenn Anne" userId="2e42e5b19939340a" providerId="LiveId" clId="{4AFFBCB5-0E39-48CB-822D-107C8F2A4814}" dt="2020-08-23T20:54:18.682" v="136" actId="207"/>
          <ac:spMkLst>
            <pc:docMk/>
            <pc:sldMk cId="3025413206" sldId="338"/>
            <ac:spMk id="2" creationId="{EF31D040-74E3-4BF3-89A7-9898357505B2}"/>
          </ac:spMkLst>
        </pc:spChg>
        <pc:spChg chg="mod">
          <ac:chgData name="Jenn Anne" userId="2e42e5b19939340a" providerId="LiveId" clId="{4AFFBCB5-0E39-48CB-822D-107C8F2A4814}" dt="2020-08-23T20:54:14.597" v="135" actId="207"/>
          <ac:spMkLst>
            <pc:docMk/>
            <pc:sldMk cId="3025413206" sldId="338"/>
            <ac:spMk id="3" creationId="{10E81AB6-41E5-42FC-815B-46EE355154E6}"/>
          </ac:spMkLst>
        </pc:spChg>
        <pc:spChg chg="del">
          <ac:chgData name="Jenn Anne" userId="2e42e5b19939340a" providerId="LiveId" clId="{4AFFBCB5-0E39-48CB-822D-107C8F2A4814}" dt="2020-08-23T21:00:35.199" v="207" actId="478"/>
          <ac:spMkLst>
            <pc:docMk/>
            <pc:sldMk cId="3025413206" sldId="338"/>
            <ac:spMk id="4" creationId="{03626921-18C0-4009-9FC9-0B13255C7694}"/>
          </ac:spMkLst>
        </pc:spChg>
        <pc:spChg chg="del">
          <ac:chgData name="Jenn Anne" userId="2e42e5b19939340a" providerId="LiveId" clId="{4AFFBCB5-0E39-48CB-822D-107C8F2A4814}" dt="2020-08-23T20:59:20.948" v="200" actId="478"/>
          <ac:spMkLst>
            <pc:docMk/>
            <pc:sldMk cId="3025413206" sldId="338"/>
            <ac:spMk id="5" creationId="{B4AE1B56-43F8-4CFE-A804-CE803FA38391}"/>
          </ac:spMkLst>
        </pc:spChg>
        <pc:spChg chg="del">
          <ac:chgData name="Jenn Anne" userId="2e42e5b19939340a" providerId="LiveId" clId="{4AFFBCB5-0E39-48CB-822D-107C8F2A4814}" dt="2020-08-23T21:01:48.153" v="217" actId="478"/>
          <ac:spMkLst>
            <pc:docMk/>
            <pc:sldMk cId="3025413206" sldId="338"/>
            <ac:spMk id="6" creationId="{B64C847A-C033-457B-9829-331F7E4A8CE2}"/>
          </ac:spMkLst>
        </pc:spChg>
        <pc:spChg chg="del">
          <ac:chgData name="Jenn Anne" userId="2e42e5b19939340a" providerId="LiveId" clId="{4AFFBCB5-0E39-48CB-822D-107C8F2A4814}" dt="2020-08-23T20:56:05.854" v="161" actId="478"/>
          <ac:spMkLst>
            <pc:docMk/>
            <pc:sldMk cId="3025413206" sldId="338"/>
            <ac:spMk id="7" creationId="{3E4AC2F2-0EEE-4F59-B6CE-0972D2C75321}"/>
          </ac:spMkLst>
        </pc:spChg>
        <pc:spChg chg="del mod">
          <ac:chgData name="Jenn Anne" userId="2e42e5b19939340a" providerId="LiveId" clId="{4AFFBCB5-0E39-48CB-822D-107C8F2A4814}" dt="2020-08-23T20:59:42.381" v="204" actId="478"/>
          <ac:spMkLst>
            <pc:docMk/>
            <pc:sldMk cId="3025413206" sldId="338"/>
            <ac:spMk id="8" creationId="{815C947F-09A9-4A68-BCFF-0F8FAA9BA0E8}"/>
          </ac:spMkLst>
        </pc:spChg>
        <pc:spChg chg="mod">
          <ac:chgData name="Jenn Anne" userId="2e42e5b19939340a" providerId="LiveId" clId="{4AFFBCB5-0E39-48CB-822D-107C8F2A4814}" dt="2020-08-23T20:56:01.343" v="160" actId="1076"/>
          <ac:spMkLst>
            <pc:docMk/>
            <pc:sldMk cId="3025413206" sldId="338"/>
            <ac:spMk id="9" creationId="{E6DC6C0D-8EC8-43C2-ACB2-FAB89A54D023}"/>
          </ac:spMkLst>
        </pc:spChg>
        <pc:spChg chg="mod">
          <ac:chgData name="Jenn Anne" userId="2e42e5b19939340a" providerId="LiveId" clId="{4AFFBCB5-0E39-48CB-822D-107C8F2A4814}" dt="2020-08-23T20:56:57.800" v="195" actId="1076"/>
          <ac:spMkLst>
            <pc:docMk/>
            <pc:sldMk cId="3025413206" sldId="338"/>
            <ac:spMk id="10" creationId="{D62BF986-D6E9-4D46-92A7-4B3E25FC2AA4}"/>
          </ac:spMkLst>
        </pc:spChg>
        <pc:spChg chg="mod">
          <ac:chgData name="Jenn Anne" userId="2e42e5b19939340a" providerId="LiveId" clId="{4AFFBCB5-0E39-48CB-822D-107C8F2A4814}" dt="2020-08-23T20:55:57.486" v="159" actId="1076"/>
          <ac:spMkLst>
            <pc:docMk/>
            <pc:sldMk cId="3025413206" sldId="338"/>
            <ac:spMk id="11" creationId="{79410A82-599A-4E8F-9DA4-31524EA5E58C}"/>
          </ac:spMkLst>
        </pc:spChg>
        <pc:spChg chg="del">
          <ac:chgData name="Jenn Anne" userId="2e42e5b19939340a" providerId="LiveId" clId="{4AFFBCB5-0E39-48CB-822D-107C8F2A4814}" dt="2020-08-23T20:56:09.348" v="162" actId="478"/>
          <ac:spMkLst>
            <pc:docMk/>
            <pc:sldMk cId="3025413206" sldId="338"/>
            <ac:spMk id="12" creationId="{ED70F383-F55E-49A8-841C-573AF3A132E7}"/>
          </ac:spMkLst>
        </pc:spChg>
        <pc:spChg chg="mod ord">
          <ac:chgData name="Jenn Anne" userId="2e42e5b19939340a" providerId="LiveId" clId="{4AFFBCB5-0E39-48CB-822D-107C8F2A4814}" dt="2020-08-23T21:02:32.144" v="220" actId="1076"/>
          <ac:spMkLst>
            <pc:docMk/>
            <pc:sldMk cId="3025413206" sldId="338"/>
            <ac:spMk id="13" creationId="{9E4DF107-C85E-4F15-A02C-3E1A946F5677}"/>
          </ac:spMkLst>
        </pc:spChg>
        <pc:spChg chg="add del">
          <ac:chgData name="Jenn Anne" userId="2e42e5b19939340a" providerId="LiveId" clId="{4AFFBCB5-0E39-48CB-822D-107C8F2A4814}" dt="2020-08-23T20:58:31.822" v="197" actId="478"/>
          <ac:spMkLst>
            <pc:docMk/>
            <pc:sldMk cId="3025413206" sldId="338"/>
            <ac:spMk id="14" creationId="{7FC80C54-D292-4FBE-A62C-36D854EEC9FD}"/>
          </ac:spMkLst>
        </pc:spChg>
        <pc:spChg chg="add mod">
          <ac:chgData name="Jenn Anne" userId="2e42e5b19939340a" providerId="LiveId" clId="{4AFFBCB5-0E39-48CB-822D-107C8F2A4814}" dt="2020-08-23T20:59:35.770" v="203" actId="1076"/>
          <ac:spMkLst>
            <pc:docMk/>
            <pc:sldMk cId="3025413206" sldId="338"/>
            <ac:spMk id="22" creationId="{22479FEF-88D1-495A-8214-A70F00F48CA9}"/>
          </ac:spMkLst>
        </pc:spChg>
        <pc:spChg chg="add mod">
          <ac:chgData name="Jenn Anne" userId="2e42e5b19939340a" providerId="LiveId" clId="{4AFFBCB5-0E39-48CB-822D-107C8F2A4814}" dt="2020-08-23T21:02:38.842" v="221" actId="14100"/>
          <ac:spMkLst>
            <pc:docMk/>
            <pc:sldMk cId="3025413206" sldId="338"/>
            <ac:spMk id="23" creationId="{2B0BB446-F08D-4DE2-A433-6866F0D5061D}"/>
          </ac:spMkLst>
        </pc:spChg>
        <pc:spChg chg="add mod ord">
          <ac:chgData name="Jenn Anne" userId="2e42e5b19939340a" providerId="LiveId" clId="{4AFFBCB5-0E39-48CB-822D-107C8F2A4814}" dt="2020-08-23T21:01:18.683" v="214" actId="167"/>
          <ac:spMkLst>
            <pc:docMk/>
            <pc:sldMk cId="3025413206" sldId="338"/>
            <ac:spMk id="24" creationId="{23AD22F0-FF1A-4A36-85A7-54C5976D2055}"/>
          </ac:spMkLst>
        </pc:spChg>
        <pc:spChg chg="add mod">
          <ac:chgData name="Jenn Anne" userId="2e42e5b19939340a" providerId="LiveId" clId="{4AFFBCB5-0E39-48CB-822D-107C8F2A4814}" dt="2020-08-23T21:02:44.476" v="222" actId="14100"/>
          <ac:spMkLst>
            <pc:docMk/>
            <pc:sldMk cId="3025413206" sldId="338"/>
            <ac:spMk id="25" creationId="{7381E4A4-570D-4501-B876-8C5F4C8BC8E2}"/>
          </ac:spMkLst>
        </pc:spChg>
      </pc:sldChg>
      <pc:sldChg chg="modSp add mod">
        <pc:chgData name="Jenn Anne" userId="2e42e5b19939340a" providerId="LiveId" clId="{4AFFBCB5-0E39-48CB-822D-107C8F2A4814}" dt="2020-08-23T21:04:49.670" v="232"/>
        <pc:sldMkLst>
          <pc:docMk/>
          <pc:sldMk cId="3527450641" sldId="343"/>
        </pc:sldMkLst>
        <pc:spChg chg="mod">
          <ac:chgData name="Jenn Anne" userId="2e42e5b19939340a" providerId="LiveId" clId="{4AFFBCB5-0E39-48CB-822D-107C8F2A4814}" dt="2020-08-23T20:50:44.437" v="35" actId="207"/>
          <ac:spMkLst>
            <pc:docMk/>
            <pc:sldMk cId="3527450641" sldId="343"/>
            <ac:spMk id="3" creationId="{23CF60B0-BF4C-4E90-B153-689DF6BCE9CE}"/>
          </ac:spMkLst>
        </pc:spChg>
        <pc:spChg chg="mod">
          <ac:chgData name="Jenn Anne" userId="2e42e5b19939340a" providerId="LiveId" clId="{4AFFBCB5-0E39-48CB-822D-107C8F2A4814}" dt="2020-08-23T20:51:01.581" v="62" actId="20577"/>
          <ac:spMkLst>
            <pc:docMk/>
            <pc:sldMk cId="3527450641" sldId="343"/>
            <ac:spMk id="4" creationId="{87665923-2495-430A-9F8D-245CBEF5F3B1}"/>
          </ac:spMkLst>
        </pc:spChg>
        <pc:spChg chg="mod">
          <ac:chgData name="Jenn Anne" userId="2e42e5b19939340a" providerId="LiveId" clId="{4AFFBCB5-0E39-48CB-822D-107C8F2A4814}" dt="2020-08-23T20:50:18.986" v="29" actId="207"/>
          <ac:spMkLst>
            <pc:docMk/>
            <pc:sldMk cId="3527450641" sldId="343"/>
            <ac:spMk id="6" creationId="{D795D6C4-9F22-475A-9DB2-67F0F2B200B1}"/>
          </ac:spMkLst>
        </pc:spChg>
        <pc:spChg chg="mod">
          <ac:chgData name="Jenn Anne" userId="2e42e5b19939340a" providerId="LiveId" clId="{4AFFBCB5-0E39-48CB-822D-107C8F2A4814}" dt="2020-08-23T20:50:25.026" v="31" actId="207"/>
          <ac:spMkLst>
            <pc:docMk/>
            <pc:sldMk cId="3527450641" sldId="343"/>
            <ac:spMk id="18" creationId="{B8DEA218-271D-42E6-8150-DEF9FF80CFDE}"/>
          </ac:spMkLst>
        </pc:spChg>
        <pc:spChg chg="mod">
          <ac:chgData name="Jenn Anne" userId="2e42e5b19939340a" providerId="LiveId" clId="{4AFFBCB5-0E39-48CB-822D-107C8F2A4814}" dt="2020-08-23T20:50:28.241" v="32" actId="207"/>
          <ac:spMkLst>
            <pc:docMk/>
            <pc:sldMk cId="3527450641" sldId="343"/>
            <ac:spMk id="19" creationId="{F4F53E46-4E56-4205-90B9-E0BECE3DF716}"/>
          </ac:spMkLst>
        </pc:spChg>
        <pc:spChg chg="mod">
          <ac:chgData name="Jenn Anne" userId="2e42e5b19939340a" providerId="LiveId" clId="{4AFFBCB5-0E39-48CB-822D-107C8F2A4814}" dt="2020-08-23T20:50:31.221" v="33" actId="207"/>
          <ac:spMkLst>
            <pc:docMk/>
            <pc:sldMk cId="3527450641" sldId="343"/>
            <ac:spMk id="24" creationId="{BF0E244E-45BD-4FA3-A78E-A6A4D77BB971}"/>
          </ac:spMkLst>
        </pc:spChg>
        <pc:spChg chg="mod">
          <ac:chgData name="Jenn Anne" userId="2e42e5b19939340a" providerId="LiveId" clId="{4AFFBCB5-0E39-48CB-822D-107C8F2A4814}" dt="2020-08-23T20:50:34.716" v="34" actId="207"/>
          <ac:spMkLst>
            <pc:docMk/>
            <pc:sldMk cId="3527450641" sldId="343"/>
            <ac:spMk id="25" creationId="{8FCCF0F4-DC30-45D9-AE31-A4878ACE0A5F}"/>
          </ac:spMkLst>
        </pc:spChg>
        <pc:spChg chg="mod">
          <ac:chgData name="Jenn Anne" userId="2e42e5b19939340a" providerId="LiveId" clId="{4AFFBCB5-0E39-48CB-822D-107C8F2A4814}" dt="2020-08-23T20:50:22.202" v="30" actId="207"/>
          <ac:spMkLst>
            <pc:docMk/>
            <pc:sldMk cId="3527450641" sldId="343"/>
            <ac:spMk id="35" creationId="{003B2BD0-A3CF-4EFA-802A-D321503AF737}"/>
          </ac:spMkLst>
        </pc:spChg>
        <pc:graphicFrameChg chg="modGraphic">
          <ac:chgData name="Jenn Anne" userId="2e42e5b19939340a" providerId="LiveId" clId="{4AFFBCB5-0E39-48CB-822D-107C8F2A4814}" dt="2020-08-23T21:04:29.929" v="229"/>
          <ac:graphicFrameMkLst>
            <pc:docMk/>
            <pc:sldMk cId="3527450641" sldId="343"/>
            <ac:graphicFrameMk id="16" creationId="{CD35FB1D-877E-4B1C-8020-51C8DD172E7A}"/>
          </ac:graphicFrameMkLst>
        </pc:graphicFrameChg>
        <pc:graphicFrameChg chg="modGraphic">
          <ac:chgData name="Jenn Anne" userId="2e42e5b19939340a" providerId="LiveId" clId="{4AFFBCB5-0E39-48CB-822D-107C8F2A4814}" dt="2020-08-23T21:04:37.888" v="230"/>
          <ac:graphicFrameMkLst>
            <pc:docMk/>
            <pc:sldMk cId="3527450641" sldId="343"/>
            <ac:graphicFrameMk id="17" creationId="{5828F5FA-99B7-45B8-A241-0DF345B10D70}"/>
          </ac:graphicFrameMkLst>
        </pc:graphicFrameChg>
        <pc:graphicFrameChg chg="modGraphic">
          <ac:chgData name="Jenn Anne" userId="2e42e5b19939340a" providerId="LiveId" clId="{4AFFBCB5-0E39-48CB-822D-107C8F2A4814}" dt="2020-08-23T21:04:13.979" v="227"/>
          <ac:graphicFrameMkLst>
            <pc:docMk/>
            <pc:sldMk cId="3527450641" sldId="343"/>
            <ac:graphicFrameMk id="20" creationId="{ED71D8C7-D8B0-4175-ACB1-B07303CC1648}"/>
          </ac:graphicFrameMkLst>
        </pc:graphicFrameChg>
        <pc:graphicFrameChg chg="modGraphic">
          <ac:chgData name="Jenn Anne" userId="2e42e5b19939340a" providerId="LiveId" clId="{4AFFBCB5-0E39-48CB-822D-107C8F2A4814}" dt="2020-08-23T21:04:43.553" v="231"/>
          <ac:graphicFrameMkLst>
            <pc:docMk/>
            <pc:sldMk cId="3527450641" sldId="343"/>
            <ac:graphicFrameMk id="21" creationId="{3606726B-EA12-434F-9B87-C111F7DA634C}"/>
          </ac:graphicFrameMkLst>
        </pc:graphicFrameChg>
        <pc:graphicFrameChg chg="modGraphic">
          <ac:chgData name="Jenn Anne" userId="2e42e5b19939340a" providerId="LiveId" clId="{4AFFBCB5-0E39-48CB-822D-107C8F2A4814}" dt="2020-08-23T21:04:23.686" v="228"/>
          <ac:graphicFrameMkLst>
            <pc:docMk/>
            <pc:sldMk cId="3527450641" sldId="343"/>
            <ac:graphicFrameMk id="22" creationId="{99F1E415-DEBB-4F2E-8036-FF53FD6E5FAD}"/>
          </ac:graphicFrameMkLst>
        </pc:graphicFrameChg>
        <pc:graphicFrameChg chg="modGraphic">
          <ac:chgData name="Jenn Anne" userId="2e42e5b19939340a" providerId="LiveId" clId="{4AFFBCB5-0E39-48CB-822D-107C8F2A4814}" dt="2020-08-23T21:04:49.670" v="232"/>
          <ac:graphicFrameMkLst>
            <pc:docMk/>
            <pc:sldMk cId="3527450641" sldId="343"/>
            <ac:graphicFrameMk id="23" creationId="{9D4D17EF-7C78-4432-B655-DB1727EC7525}"/>
          </ac:graphicFrameMkLst>
        </pc:graphicFrameChg>
      </pc:sldChg>
      <pc:sldChg chg="modSp mod">
        <pc:chgData name="Jenn Anne" userId="2e42e5b19939340a" providerId="LiveId" clId="{4AFFBCB5-0E39-48CB-822D-107C8F2A4814}" dt="2020-08-23T21:03:50.987" v="226" actId="692"/>
        <pc:sldMkLst>
          <pc:docMk/>
          <pc:sldMk cId="2587769370" sldId="346"/>
        </pc:sldMkLst>
        <pc:spChg chg="mod">
          <ac:chgData name="Jenn Anne" userId="2e42e5b19939340a" providerId="LiveId" clId="{4AFFBCB5-0E39-48CB-822D-107C8F2A4814}" dt="2020-08-23T21:03:50.987" v="226" actId="692"/>
          <ac:spMkLst>
            <pc:docMk/>
            <pc:sldMk cId="2587769370" sldId="346"/>
            <ac:spMk id="4" creationId="{590D49B6-8A8A-4846-AD5E-0E5285DA9B9C}"/>
          </ac:spMkLst>
        </pc:spChg>
      </pc:sldChg>
      <pc:sldChg chg="del">
        <pc:chgData name="Jenn Anne" userId="2e42e5b19939340a" providerId="LiveId" clId="{4AFFBCB5-0E39-48CB-822D-107C8F2A4814}" dt="2020-08-23T20:35:53.641" v="2" actId="47"/>
        <pc:sldMkLst>
          <pc:docMk/>
          <pc:sldMk cId="3170656856" sldId="348"/>
        </pc:sldMkLst>
      </pc:sldChg>
      <pc:sldChg chg="modSp mod">
        <pc:chgData name="Jenn Anne" userId="2e42e5b19939340a" providerId="LiveId" clId="{4AFFBCB5-0E39-48CB-822D-107C8F2A4814}" dt="2020-08-23T21:15:58.385" v="335" actId="207"/>
        <pc:sldMkLst>
          <pc:docMk/>
          <pc:sldMk cId="3609244558" sldId="452"/>
        </pc:sldMkLst>
        <pc:spChg chg="mod">
          <ac:chgData name="Jenn Anne" userId="2e42e5b19939340a" providerId="LiveId" clId="{4AFFBCB5-0E39-48CB-822D-107C8F2A4814}" dt="2020-08-23T21:15:58.385" v="335" actId="207"/>
          <ac:spMkLst>
            <pc:docMk/>
            <pc:sldMk cId="3609244558" sldId="452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5:36.575" v="334"/>
          <ac:spMkLst>
            <pc:docMk/>
            <pc:sldMk cId="3609244558" sldId="452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1:53.477" v="369" actId="207"/>
        <pc:sldMkLst>
          <pc:docMk/>
          <pc:sldMk cId="1181819004" sldId="453"/>
        </pc:sldMkLst>
        <pc:spChg chg="mod">
          <ac:chgData name="Jenn Anne" userId="2e42e5b19939340a" providerId="LiveId" clId="{4AFFBCB5-0E39-48CB-822D-107C8F2A4814}" dt="2020-08-23T21:21:53.477" v="369" actId="207"/>
          <ac:spMkLst>
            <pc:docMk/>
            <pc:sldMk cId="1181819004" sldId="453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6:11.811" v="336"/>
          <ac:spMkLst>
            <pc:docMk/>
            <pc:sldMk cId="1181819004" sldId="453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2:07.894" v="370" actId="207"/>
        <pc:sldMkLst>
          <pc:docMk/>
          <pc:sldMk cId="1844054671" sldId="454"/>
        </pc:sldMkLst>
        <pc:spChg chg="mod">
          <ac:chgData name="Jenn Anne" userId="2e42e5b19939340a" providerId="LiveId" clId="{4AFFBCB5-0E39-48CB-822D-107C8F2A4814}" dt="2020-08-23T21:22:07.894" v="370" actId="207"/>
          <ac:spMkLst>
            <pc:docMk/>
            <pc:sldMk cId="1844054671" sldId="454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6:23.904" v="337"/>
          <ac:spMkLst>
            <pc:docMk/>
            <pc:sldMk cId="1844054671" sldId="454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2:15.652" v="371" actId="207"/>
        <pc:sldMkLst>
          <pc:docMk/>
          <pc:sldMk cId="819862796" sldId="455"/>
        </pc:sldMkLst>
        <pc:spChg chg="mod">
          <ac:chgData name="Jenn Anne" userId="2e42e5b19939340a" providerId="LiveId" clId="{4AFFBCB5-0E39-48CB-822D-107C8F2A4814}" dt="2020-08-23T21:22:15.652" v="371" actId="207"/>
          <ac:spMkLst>
            <pc:docMk/>
            <pc:sldMk cId="819862796" sldId="455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6:35.506" v="338"/>
          <ac:spMkLst>
            <pc:docMk/>
            <pc:sldMk cId="819862796" sldId="455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16:46.930" v="339"/>
        <pc:sldMkLst>
          <pc:docMk/>
          <pc:sldMk cId="812203403" sldId="456"/>
        </pc:sldMkLst>
        <pc:spChg chg="mod">
          <ac:chgData name="Jenn Anne" userId="2e42e5b19939340a" providerId="LiveId" clId="{4AFFBCB5-0E39-48CB-822D-107C8F2A4814}" dt="2020-08-23T21:16:46.930" v="339"/>
          <ac:spMkLst>
            <pc:docMk/>
            <pc:sldMk cId="812203403" sldId="456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6T00:51:33.248" v="420" actId="20577"/>
        <pc:sldMkLst>
          <pc:docMk/>
          <pc:sldMk cId="2799769672" sldId="457"/>
        </pc:sldMkLst>
        <pc:spChg chg="mod">
          <ac:chgData name="Jenn Anne" userId="2e42e5b19939340a" providerId="LiveId" clId="{4AFFBCB5-0E39-48CB-822D-107C8F2A4814}" dt="2020-08-23T21:22:27.666" v="372" actId="207"/>
          <ac:spMkLst>
            <pc:docMk/>
            <pc:sldMk cId="2799769672" sldId="457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6T00:51:33.248" v="420" actId="20577"/>
          <ac:spMkLst>
            <pc:docMk/>
            <pc:sldMk cId="2799769672" sldId="457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6T00:51:44.823" v="443" actId="1076"/>
        <pc:sldMkLst>
          <pc:docMk/>
          <pc:sldMk cId="2329637857" sldId="458"/>
        </pc:sldMkLst>
        <pc:spChg chg="mod">
          <ac:chgData name="Jenn Anne" userId="2e42e5b19939340a" providerId="LiveId" clId="{4AFFBCB5-0E39-48CB-822D-107C8F2A4814}" dt="2020-08-23T21:22:34.326" v="373" actId="207"/>
          <ac:spMkLst>
            <pc:docMk/>
            <pc:sldMk cId="2329637857" sldId="458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6T00:51:44.823" v="443" actId="1076"/>
          <ac:spMkLst>
            <pc:docMk/>
            <pc:sldMk cId="2329637857" sldId="458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6T01:01:15.369" v="479" actId="20577"/>
        <pc:sldMkLst>
          <pc:docMk/>
          <pc:sldMk cId="1234314097" sldId="459"/>
        </pc:sldMkLst>
        <pc:spChg chg="mod">
          <ac:chgData name="Jenn Anne" userId="2e42e5b19939340a" providerId="LiveId" clId="{4AFFBCB5-0E39-48CB-822D-107C8F2A4814}" dt="2020-08-23T21:22:40.216" v="374" actId="207"/>
          <ac:spMkLst>
            <pc:docMk/>
            <pc:sldMk cId="1234314097" sldId="459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6T01:01:15.369" v="479" actId="20577"/>
          <ac:spMkLst>
            <pc:docMk/>
            <pc:sldMk cId="1234314097" sldId="459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6T01:01:28.262" v="518" actId="20577"/>
        <pc:sldMkLst>
          <pc:docMk/>
          <pc:sldMk cId="792577546" sldId="460"/>
        </pc:sldMkLst>
        <pc:spChg chg="mod">
          <ac:chgData name="Jenn Anne" userId="2e42e5b19939340a" providerId="LiveId" clId="{4AFFBCB5-0E39-48CB-822D-107C8F2A4814}" dt="2020-08-23T21:22:49.666" v="376" actId="207"/>
          <ac:spMkLst>
            <pc:docMk/>
            <pc:sldMk cId="792577546" sldId="460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6T01:01:28.262" v="518" actId="20577"/>
          <ac:spMkLst>
            <pc:docMk/>
            <pc:sldMk cId="792577546" sldId="460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2:55.987" v="377" actId="207"/>
        <pc:sldMkLst>
          <pc:docMk/>
          <pc:sldMk cId="2750672251" sldId="461"/>
        </pc:sldMkLst>
        <pc:spChg chg="mod">
          <ac:chgData name="Jenn Anne" userId="2e42e5b19939340a" providerId="LiveId" clId="{4AFFBCB5-0E39-48CB-822D-107C8F2A4814}" dt="2020-08-23T21:22:55.987" v="377" actId="207"/>
          <ac:spMkLst>
            <pc:docMk/>
            <pc:sldMk cId="2750672251" sldId="461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7:51.343" v="347" actId="1076"/>
          <ac:spMkLst>
            <pc:docMk/>
            <pc:sldMk cId="2750672251" sldId="461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3:04.397" v="378" actId="207"/>
        <pc:sldMkLst>
          <pc:docMk/>
          <pc:sldMk cId="2947215615" sldId="462"/>
        </pc:sldMkLst>
        <pc:spChg chg="mod">
          <ac:chgData name="Jenn Anne" userId="2e42e5b19939340a" providerId="LiveId" clId="{4AFFBCB5-0E39-48CB-822D-107C8F2A4814}" dt="2020-08-23T21:23:04.397" v="378" actId="207"/>
          <ac:spMkLst>
            <pc:docMk/>
            <pc:sldMk cId="2947215615" sldId="462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8:02.113" v="348"/>
          <ac:spMkLst>
            <pc:docMk/>
            <pc:sldMk cId="2947215615" sldId="462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18:17.750" v="349"/>
        <pc:sldMkLst>
          <pc:docMk/>
          <pc:sldMk cId="2022744622" sldId="463"/>
        </pc:sldMkLst>
        <pc:spChg chg="mod">
          <ac:chgData name="Jenn Anne" userId="2e42e5b19939340a" providerId="LiveId" clId="{4AFFBCB5-0E39-48CB-822D-107C8F2A4814}" dt="2020-08-23T21:18:17.750" v="349"/>
          <ac:spMkLst>
            <pc:docMk/>
            <pc:sldMk cId="2022744622" sldId="463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3:19.108" v="379" actId="207"/>
        <pc:sldMkLst>
          <pc:docMk/>
          <pc:sldMk cId="2500581745" sldId="464"/>
        </pc:sldMkLst>
        <pc:spChg chg="mod">
          <ac:chgData name="Jenn Anne" userId="2e42e5b19939340a" providerId="LiveId" clId="{4AFFBCB5-0E39-48CB-822D-107C8F2A4814}" dt="2020-08-23T21:23:19.108" v="379" actId="207"/>
          <ac:spMkLst>
            <pc:docMk/>
            <pc:sldMk cId="2500581745" sldId="464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8:27.179" v="350"/>
          <ac:spMkLst>
            <pc:docMk/>
            <pc:sldMk cId="2500581745" sldId="464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3:28.159" v="380" actId="207"/>
        <pc:sldMkLst>
          <pc:docMk/>
          <pc:sldMk cId="1197634833" sldId="465"/>
        </pc:sldMkLst>
        <pc:spChg chg="mod">
          <ac:chgData name="Jenn Anne" userId="2e42e5b19939340a" providerId="LiveId" clId="{4AFFBCB5-0E39-48CB-822D-107C8F2A4814}" dt="2020-08-23T21:23:28.159" v="380" actId="207"/>
          <ac:spMkLst>
            <pc:docMk/>
            <pc:sldMk cId="1197634833" sldId="465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8:42.377" v="352" actId="1076"/>
          <ac:spMkLst>
            <pc:docMk/>
            <pc:sldMk cId="1197634833" sldId="465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3:34.596" v="381" actId="207"/>
        <pc:sldMkLst>
          <pc:docMk/>
          <pc:sldMk cId="2981648078" sldId="466"/>
        </pc:sldMkLst>
        <pc:spChg chg="mod">
          <ac:chgData name="Jenn Anne" userId="2e42e5b19939340a" providerId="LiveId" clId="{4AFFBCB5-0E39-48CB-822D-107C8F2A4814}" dt="2020-08-23T21:23:34.596" v="381" actId="207"/>
          <ac:spMkLst>
            <pc:docMk/>
            <pc:sldMk cId="2981648078" sldId="466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8:51.909" v="353"/>
          <ac:spMkLst>
            <pc:docMk/>
            <pc:sldMk cId="2981648078" sldId="466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3:43.909" v="382" actId="207"/>
        <pc:sldMkLst>
          <pc:docMk/>
          <pc:sldMk cId="3344797852" sldId="467"/>
        </pc:sldMkLst>
        <pc:spChg chg="mod">
          <ac:chgData name="Jenn Anne" userId="2e42e5b19939340a" providerId="LiveId" clId="{4AFFBCB5-0E39-48CB-822D-107C8F2A4814}" dt="2020-08-23T21:23:43.909" v="382" actId="207"/>
          <ac:spMkLst>
            <pc:docMk/>
            <pc:sldMk cId="3344797852" sldId="467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9:04.738" v="355" actId="1076"/>
          <ac:spMkLst>
            <pc:docMk/>
            <pc:sldMk cId="3344797852" sldId="467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3:50.489" v="383" actId="207"/>
        <pc:sldMkLst>
          <pc:docMk/>
          <pc:sldMk cId="129061009" sldId="468"/>
        </pc:sldMkLst>
        <pc:spChg chg="mod">
          <ac:chgData name="Jenn Anne" userId="2e42e5b19939340a" providerId="LiveId" clId="{4AFFBCB5-0E39-48CB-822D-107C8F2A4814}" dt="2020-08-23T21:23:50.489" v="383" actId="207"/>
          <ac:spMkLst>
            <pc:docMk/>
            <pc:sldMk cId="129061009" sldId="468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9:16.840" v="357" actId="1076"/>
          <ac:spMkLst>
            <pc:docMk/>
            <pc:sldMk cId="129061009" sldId="468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4:00.682" v="384" actId="207"/>
        <pc:sldMkLst>
          <pc:docMk/>
          <pc:sldMk cId="3884964158" sldId="469"/>
        </pc:sldMkLst>
        <pc:spChg chg="mod">
          <ac:chgData name="Jenn Anne" userId="2e42e5b19939340a" providerId="LiveId" clId="{4AFFBCB5-0E39-48CB-822D-107C8F2A4814}" dt="2020-08-23T21:24:00.682" v="384" actId="207"/>
          <ac:spMkLst>
            <pc:docMk/>
            <pc:sldMk cId="3884964158" sldId="469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9:29.426" v="359" actId="1076"/>
          <ac:spMkLst>
            <pc:docMk/>
            <pc:sldMk cId="3884964158" sldId="469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19:41.994" v="361" actId="1076"/>
        <pc:sldMkLst>
          <pc:docMk/>
          <pc:sldMk cId="251556470" sldId="470"/>
        </pc:sldMkLst>
        <pc:spChg chg="mod">
          <ac:chgData name="Jenn Anne" userId="2e42e5b19939340a" providerId="LiveId" clId="{4AFFBCB5-0E39-48CB-822D-107C8F2A4814}" dt="2020-08-23T21:19:41.994" v="361" actId="1076"/>
          <ac:spMkLst>
            <pc:docMk/>
            <pc:sldMk cId="251556470" sldId="470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4:08.952" v="385" actId="207"/>
        <pc:sldMkLst>
          <pc:docMk/>
          <pc:sldMk cId="990841292" sldId="471"/>
        </pc:sldMkLst>
        <pc:spChg chg="mod">
          <ac:chgData name="Jenn Anne" userId="2e42e5b19939340a" providerId="LiveId" clId="{4AFFBCB5-0E39-48CB-822D-107C8F2A4814}" dt="2020-08-23T21:24:08.952" v="385" actId="207"/>
          <ac:spMkLst>
            <pc:docMk/>
            <pc:sldMk cId="990841292" sldId="471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19:52.307" v="362"/>
          <ac:spMkLst>
            <pc:docMk/>
            <pc:sldMk cId="990841292" sldId="471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4:17.111" v="386" actId="207"/>
        <pc:sldMkLst>
          <pc:docMk/>
          <pc:sldMk cId="2875101922" sldId="472"/>
        </pc:sldMkLst>
        <pc:spChg chg="mod">
          <ac:chgData name="Jenn Anne" userId="2e42e5b19939340a" providerId="LiveId" clId="{4AFFBCB5-0E39-48CB-822D-107C8F2A4814}" dt="2020-08-23T21:24:17.111" v="386" actId="207"/>
          <ac:spMkLst>
            <pc:docMk/>
            <pc:sldMk cId="2875101922" sldId="472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20:02.217" v="363"/>
          <ac:spMkLst>
            <pc:docMk/>
            <pc:sldMk cId="2875101922" sldId="472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4:23.477" v="387" actId="207"/>
        <pc:sldMkLst>
          <pc:docMk/>
          <pc:sldMk cId="1199382760" sldId="473"/>
        </pc:sldMkLst>
        <pc:spChg chg="mod">
          <ac:chgData name="Jenn Anne" userId="2e42e5b19939340a" providerId="LiveId" clId="{4AFFBCB5-0E39-48CB-822D-107C8F2A4814}" dt="2020-08-23T21:24:23.477" v="387" actId="207"/>
          <ac:spMkLst>
            <pc:docMk/>
            <pc:sldMk cId="1199382760" sldId="473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20:12.420" v="364"/>
          <ac:spMkLst>
            <pc:docMk/>
            <pc:sldMk cId="1199382760" sldId="473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4:31.152" v="388" actId="207"/>
        <pc:sldMkLst>
          <pc:docMk/>
          <pc:sldMk cId="299644183" sldId="474"/>
        </pc:sldMkLst>
        <pc:spChg chg="mod">
          <ac:chgData name="Jenn Anne" userId="2e42e5b19939340a" providerId="LiveId" clId="{4AFFBCB5-0E39-48CB-822D-107C8F2A4814}" dt="2020-08-23T21:24:31.152" v="388" actId="207"/>
          <ac:spMkLst>
            <pc:docMk/>
            <pc:sldMk cId="299644183" sldId="474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20:21.985" v="365"/>
          <ac:spMkLst>
            <pc:docMk/>
            <pc:sldMk cId="299644183" sldId="474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4:39.604" v="389" actId="207"/>
        <pc:sldMkLst>
          <pc:docMk/>
          <pc:sldMk cId="1328012102" sldId="475"/>
        </pc:sldMkLst>
        <pc:spChg chg="mod">
          <ac:chgData name="Jenn Anne" userId="2e42e5b19939340a" providerId="LiveId" clId="{4AFFBCB5-0E39-48CB-822D-107C8F2A4814}" dt="2020-08-23T21:24:39.604" v="389" actId="207"/>
          <ac:spMkLst>
            <pc:docMk/>
            <pc:sldMk cId="1328012102" sldId="475"/>
            <ac:spMk id="4" creationId="{176F8DD7-0CFA-4516-9F39-940AAB61D972}"/>
          </ac:spMkLst>
        </pc:spChg>
        <pc:spChg chg="mod">
          <ac:chgData name="Jenn Anne" userId="2e42e5b19939340a" providerId="LiveId" clId="{4AFFBCB5-0E39-48CB-822D-107C8F2A4814}" dt="2020-08-23T21:20:33.885" v="366"/>
          <ac:spMkLst>
            <pc:docMk/>
            <pc:sldMk cId="1328012102" sldId="475"/>
            <ac:spMk id="6" creationId="{C2B6BF07-04B6-480A-9AC8-B8006B42192C}"/>
          </ac:spMkLst>
        </pc:spChg>
      </pc:sldChg>
      <pc:sldChg chg="modSp mod">
        <pc:chgData name="Jenn Anne" userId="2e42e5b19939340a" providerId="LiveId" clId="{4AFFBCB5-0E39-48CB-822D-107C8F2A4814}" dt="2020-08-23T21:20:46.123" v="368" actId="1076"/>
        <pc:sldMkLst>
          <pc:docMk/>
          <pc:sldMk cId="617044157" sldId="476"/>
        </pc:sldMkLst>
        <pc:spChg chg="mod">
          <ac:chgData name="Jenn Anne" userId="2e42e5b19939340a" providerId="LiveId" clId="{4AFFBCB5-0E39-48CB-822D-107C8F2A4814}" dt="2020-08-23T21:20:46.123" v="368" actId="1076"/>
          <ac:spMkLst>
            <pc:docMk/>
            <pc:sldMk cId="617044157" sldId="476"/>
            <ac:spMk id="6" creationId="{C2B6BF07-04B6-480A-9AC8-B8006B42192C}"/>
          </ac:spMkLst>
        </pc:spChg>
      </pc:sldChg>
      <pc:sldChg chg="del">
        <pc:chgData name="Jenn Anne" userId="2e42e5b19939340a" providerId="LiveId" clId="{4AFFBCB5-0E39-48CB-822D-107C8F2A4814}" dt="2020-08-23T21:06:43.946" v="233" actId="47"/>
        <pc:sldMkLst>
          <pc:docMk/>
          <pc:sldMk cId="718571129" sldId="477"/>
        </pc:sldMkLst>
      </pc:sldChg>
      <pc:sldChg chg="addSp delSp modSp add mod">
        <pc:chgData name="Jenn Anne" userId="2e42e5b19939340a" providerId="LiveId" clId="{4AFFBCB5-0E39-48CB-822D-107C8F2A4814}" dt="2020-08-23T21:13:41.249" v="333" actId="692"/>
        <pc:sldMkLst>
          <pc:docMk/>
          <pc:sldMk cId="2980300338" sldId="477"/>
        </pc:sldMkLst>
        <pc:spChg chg="add del mod">
          <ac:chgData name="Jenn Anne" userId="2e42e5b19939340a" providerId="LiveId" clId="{4AFFBCB5-0E39-48CB-822D-107C8F2A4814}" dt="2020-08-23T21:09:33.775" v="282" actId="478"/>
          <ac:spMkLst>
            <pc:docMk/>
            <pc:sldMk cId="2980300338" sldId="477"/>
            <ac:spMk id="2" creationId="{C2C572D6-33E7-42C4-A021-4618E9E32748}"/>
          </ac:spMkLst>
        </pc:spChg>
        <pc:spChg chg="del">
          <ac:chgData name="Jenn Anne" userId="2e42e5b19939340a" providerId="LiveId" clId="{4AFFBCB5-0E39-48CB-822D-107C8F2A4814}" dt="2020-08-23T21:07:49.943" v="277" actId="478"/>
          <ac:spMkLst>
            <pc:docMk/>
            <pc:sldMk cId="2980300338" sldId="477"/>
            <ac:spMk id="3" creationId="{23CF60B0-BF4C-4E90-B153-689DF6BCE9CE}"/>
          </ac:spMkLst>
        </pc:spChg>
        <pc:spChg chg="mod">
          <ac:chgData name="Jenn Anne" userId="2e42e5b19939340a" providerId="LiveId" clId="{4AFFBCB5-0E39-48CB-822D-107C8F2A4814}" dt="2020-08-23T21:07:46.027" v="276" actId="20577"/>
          <ac:spMkLst>
            <pc:docMk/>
            <pc:sldMk cId="2980300338" sldId="477"/>
            <ac:spMk id="4" creationId="{87665923-2495-430A-9F8D-245CBEF5F3B1}"/>
          </ac:spMkLst>
        </pc:spChg>
        <pc:spChg chg="add mod">
          <ac:chgData name="Jenn Anne" userId="2e42e5b19939340a" providerId="LiveId" clId="{4AFFBCB5-0E39-48CB-822D-107C8F2A4814}" dt="2020-08-23T21:12:55.480" v="327" actId="1076"/>
          <ac:spMkLst>
            <pc:docMk/>
            <pc:sldMk cId="2980300338" sldId="477"/>
            <ac:spMk id="5" creationId="{25BFA5E3-AECC-4791-8251-2061AE08674B}"/>
          </ac:spMkLst>
        </pc:spChg>
        <pc:spChg chg="del">
          <ac:chgData name="Jenn Anne" userId="2e42e5b19939340a" providerId="LiveId" clId="{4AFFBCB5-0E39-48CB-822D-107C8F2A4814}" dt="2020-08-23T21:07:56.420" v="278" actId="478"/>
          <ac:spMkLst>
            <pc:docMk/>
            <pc:sldMk cId="2980300338" sldId="477"/>
            <ac:spMk id="6" creationId="{D795D6C4-9F22-475A-9DB2-67F0F2B200B1}"/>
          </ac:spMkLst>
        </pc:spChg>
        <pc:spChg chg="add mod">
          <ac:chgData name="Jenn Anne" userId="2e42e5b19939340a" providerId="LiveId" clId="{4AFFBCB5-0E39-48CB-822D-107C8F2A4814}" dt="2020-08-23T21:10:35.519" v="290" actId="1076"/>
          <ac:spMkLst>
            <pc:docMk/>
            <pc:sldMk cId="2980300338" sldId="477"/>
            <ac:spMk id="7" creationId="{2664FC4D-80D1-41A0-B406-0F7193F000C0}"/>
          </ac:spMkLst>
        </pc:spChg>
        <pc:spChg chg="add mod">
          <ac:chgData name="Jenn Anne" userId="2e42e5b19939340a" providerId="LiveId" clId="{4AFFBCB5-0E39-48CB-822D-107C8F2A4814}" dt="2020-08-23T21:13:17.310" v="329" actId="692"/>
          <ac:spMkLst>
            <pc:docMk/>
            <pc:sldMk cId="2980300338" sldId="477"/>
            <ac:spMk id="8" creationId="{BE0E1E00-FD57-46CE-9E89-7BC4F8ED634B}"/>
          </ac:spMkLst>
        </pc:spChg>
        <pc:spChg chg="add mod">
          <ac:chgData name="Jenn Anne" userId="2e42e5b19939340a" providerId="LiveId" clId="{4AFFBCB5-0E39-48CB-822D-107C8F2A4814}" dt="2020-08-23T21:13:22.728" v="330" actId="692"/>
          <ac:spMkLst>
            <pc:docMk/>
            <pc:sldMk cId="2980300338" sldId="477"/>
            <ac:spMk id="9" creationId="{38711E6F-5AB4-42CC-BB5B-0AF6AEA0D102}"/>
          </ac:spMkLst>
        </pc:spChg>
        <pc:spChg chg="add mod">
          <ac:chgData name="Jenn Anne" userId="2e42e5b19939340a" providerId="LiveId" clId="{4AFFBCB5-0E39-48CB-822D-107C8F2A4814}" dt="2020-08-23T21:13:41.249" v="333" actId="692"/>
          <ac:spMkLst>
            <pc:docMk/>
            <pc:sldMk cId="2980300338" sldId="477"/>
            <ac:spMk id="10" creationId="{96E6E17F-72EE-4193-A161-5093E26F48FA}"/>
          </ac:spMkLst>
        </pc:spChg>
        <pc:spChg chg="add mod">
          <ac:chgData name="Jenn Anne" userId="2e42e5b19939340a" providerId="LiveId" clId="{4AFFBCB5-0E39-48CB-822D-107C8F2A4814}" dt="2020-08-23T21:13:35.239" v="332" actId="692"/>
          <ac:spMkLst>
            <pc:docMk/>
            <pc:sldMk cId="2980300338" sldId="477"/>
            <ac:spMk id="11" creationId="{F82CD1E3-F36A-45E6-90A5-F2137A1448FA}"/>
          </ac:spMkLst>
        </pc:spChg>
        <pc:spChg chg="add mod">
          <ac:chgData name="Jenn Anne" userId="2e42e5b19939340a" providerId="LiveId" clId="{4AFFBCB5-0E39-48CB-822D-107C8F2A4814}" dt="2020-08-23T21:13:29.137" v="331" actId="692"/>
          <ac:spMkLst>
            <pc:docMk/>
            <pc:sldMk cId="2980300338" sldId="477"/>
            <ac:spMk id="12" creationId="{87EF053C-2C6C-43C5-A6AF-74CEE426835B}"/>
          </ac:spMkLst>
        </pc:spChg>
        <pc:spChg chg="del">
          <ac:chgData name="Jenn Anne" userId="2e42e5b19939340a" providerId="LiveId" clId="{4AFFBCB5-0E39-48CB-822D-107C8F2A4814}" dt="2020-08-23T21:07:56.420" v="278" actId="478"/>
          <ac:spMkLst>
            <pc:docMk/>
            <pc:sldMk cId="2980300338" sldId="477"/>
            <ac:spMk id="18" creationId="{B8DEA218-271D-42E6-8150-DEF9FF80CFDE}"/>
          </ac:spMkLst>
        </pc:spChg>
        <pc:spChg chg="del">
          <ac:chgData name="Jenn Anne" userId="2e42e5b19939340a" providerId="LiveId" clId="{4AFFBCB5-0E39-48CB-822D-107C8F2A4814}" dt="2020-08-23T21:07:56.420" v="278" actId="478"/>
          <ac:spMkLst>
            <pc:docMk/>
            <pc:sldMk cId="2980300338" sldId="477"/>
            <ac:spMk id="19" creationId="{F4F53E46-4E56-4205-90B9-E0BECE3DF716}"/>
          </ac:spMkLst>
        </pc:spChg>
        <pc:spChg chg="del">
          <ac:chgData name="Jenn Anne" userId="2e42e5b19939340a" providerId="LiveId" clId="{4AFFBCB5-0E39-48CB-822D-107C8F2A4814}" dt="2020-08-23T21:07:56.420" v="278" actId="478"/>
          <ac:spMkLst>
            <pc:docMk/>
            <pc:sldMk cId="2980300338" sldId="477"/>
            <ac:spMk id="24" creationId="{BF0E244E-45BD-4FA3-A78E-A6A4D77BB971}"/>
          </ac:spMkLst>
        </pc:spChg>
        <pc:spChg chg="del">
          <ac:chgData name="Jenn Anne" userId="2e42e5b19939340a" providerId="LiveId" clId="{4AFFBCB5-0E39-48CB-822D-107C8F2A4814}" dt="2020-08-23T21:07:56.420" v="278" actId="478"/>
          <ac:spMkLst>
            <pc:docMk/>
            <pc:sldMk cId="2980300338" sldId="477"/>
            <ac:spMk id="25" creationId="{8FCCF0F4-DC30-45D9-AE31-A4878ACE0A5F}"/>
          </ac:spMkLst>
        </pc:spChg>
        <pc:spChg chg="del">
          <ac:chgData name="Jenn Anne" userId="2e42e5b19939340a" providerId="LiveId" clId="{4AFFBCB5-0E39-48CB-822D-107C8F2A4814}" dt="2020-08-23T21:07:56.420" v="278" actId="478"/>
          <ac:spMkLst>
            <pc:docMk/>
            <pc:sldMk cId="2980300338" sldId="477"/>
            <ac:spMk id="35" creationId="{003B2BD0-A3CF-4EFA-802A-D321503AF737}"/>
          </ac:spMkLst>
        </pc:spChg>
        <pc:spChg chg="add mod">
          <ac:chgData name="Jenn Anne" userId="2e42e5b19939340a" providerId="LiveId" clId="{4AFFBCB5-0E39-48CB-822D-107C8F2A4814}" dt="2020-08-23T21:13:00.950" v="328" actId="1076"/>
          <ac:spMkLst>
            <pc:docMk/>
            <pc:sldMk cId="2980300338" sldId="477"/>
            <ac:spMk id="41" creationId="{7EA7B6B8-673D-41CE-9D0E-A48C9FB9AD28}"/>
          </ac:spMkLst>
        </pc:spChg>
        <pc:graphicFrameChg chg="del">
          <ac:chgData name="Jenn Anne" userId="2e42e5b19939340a" providerId="LiveId" clId="{4AFFBCB5-0E39-48CB-822D-107C8F2A4814}" dt="2020-08-23T21:08:00.312" v="279" actId="478"/>
          <ac:graphicFrameMkLst>
            <pc:docMk/>
            <pc:sldMk cId="2980300338" sldId="477"/>
            <ac:graphicFrameMk id="16" creationId="{CD35FB1D-877E-4B1C-8020-51C8DD172E7A}"/>
          </ac:graphicFrameMkLst>
        </pc:graphicFrameChg>
        <pc:graphicFrameChg chg="del">
          <ac:chgData name="Jenn Anne" userId="2e42e5b19939340a" providerId="LiveId" clId="{4AFFBCB5-0E39-48CB-822D-107C8F2A4814}" dt="2020-08-23T21:08:00.312" v="279" actId="478"/>
          <ac:graphicFrameMkLst>
            <pc:docMk/>
            <pc:sldMk cId="2980300338" sldId="477"/>
            <ac:graphicFrameMk id="17" creationId="{5828F5FA-99B7-45B8-A241-0DF345B10D70}"/>
          </ac:graphicFrameMkLst>
        </pc:graphicFrameChg>
        <pc:graphicFrameChg chg="del">
          <ac:chgData name="Jenn Anne" userId="2e42e5b19939340a" providerId="LiveId" clId="{4AFFBCB5-0E39-48CB-822D-107C8F2A4814}" dt="2020-08-23T21:08:00.312" v="279" actId="478"/>
          <ac:graphicFrameMkLst>
            <pc:docMk/>
            <pc:sldMk cId="2980300338" sldId="477"/>
            <ac:graphicFrameMk id="20" creationId="{ED71D8C7-D8B0-4175-ACB1-B07303CC1648}"/>
          </ac:graphicFrameMkLst>
        </pc:graphicFrameChg>
        <pc:graphicFrameChg chg="del">
          <ac:chgData name="Jenn Anne" userId="2e42e5b19939340a" providerId="LiveId" clId="{4AFFBCB5-0E39-48CB-822D-107C8F2A4814}" dt="2020-08-23T21:08:00.312" v="279" actId="478"/>
          <ac:graphicFrameMkLst>
            <pc:docMk/>
            <pc:sldMk cId="2980300338" sldId="477"/>
            <ac:graphicFrameMk id="21" creationId="{3606726B-EA12-434F-9B87-C111F7DA634C}"/>
          </ac:graphicFrameMkLst>
        </pc:graphicFrameChg>
        <pc:graphicFrameChg chg="del">
          <ac:chgData name="Jenn Anne" userId="2e42e5b19939340a" providerId="LiveId" clId="{4AFFBCB5-0E39-48CB-822D-107C8F2A4814}" dt="2020-08-23T21:08:00.312" v="279" actId="478"/>
          <ac:graphicFrameMkLst>
            <pc:docMk/>
            <pc:sldMk cId="2980300338" sldId="477"/>
            <ac:graphicFrameMk id="22" creationId="{99F1E415-DEBB-4F2E-8036-FF53FD6E5FAD}"/>
          </ac:graphicFrameMkLst>
        </pc:graphicFrameChg>
        <pc:graphicFrameChg chg="del">
          <ac:chgData name="Jenn Anne" userId="2e42e5b19939340a" providerId="LiveId" clId="{4AFFBCB5-0E39-48CB-822D-107C8F2A4814}" dt="2020-08-23T21:08:00.312" v="279" actId="478"/>
          <ac:graphicFrameMkLst>
            <pc:docMk/>
            <pc:sldMk cId="2980300338" sldId="477"/>
            <ac:graphicFrameMk id="23" creationId="{9D4D17EF-7C78-4432-B655-DB1727EC7525}"/>
          </ac:graphicFrameMkLst>
        </pc:graphicFrameChg>
        <pc:cxnChg chg="add">
          <ac:chgData name="Jenn Anne" userId="2e42e5b19939340a" providerId="LiveId" clId="{4AFFBCB5-0E39-48CB-822D-107C8F2A4814}" dt="2020-08-23T21:11:43.483" v="301" actId="11529"/>
          <ac:cxnSpMkLst>
            <pc:docMk/>
            <pc:sldMk cId="2980300338" sldId="477"/>
            <ac:cxnSpMk id="14" creationId="{CF383E06-926F-4810-B21D-E3AE49A09174}"/>
          </ac:cxnSpMkLst>
        </pc:cxnChg>
        <pc:cxnChg chg="add">
          <ac:chgData name="Jenn Anne" userId="2e42e5b19939340a" providerId="LiveId" clId="{4AFFBCB5-0E39-48CB-822D-107C8F2A4814}" dt="2020-08-23T21:11:59.296" v="302" actId="11529"/>
          <ac:cxnSpMkLst>
            <pc:docMk/>
            <pc:sldMk cId="2980300338" sldId="477"/>
            <ac:cxnSpMk id="31" creationId="{2744B91D-5FB7-4EAC-A6B6-F59537ECE609}"/>
          </ac:cxnSpMkLst>
        </pc:cxnChg>
        <pc:cxnChg chg="add">
          <ac:chgData name="Jenn Anne" userId="2e42e5b19939340a" providerId="LiveId" clId="{4AFFBCB5-0E39-48CB-822D-107C8F2A4814}" dt="2020-08-23T21:12:05.310" v="303" actId="11529"/>
          <ac:cxnSpMkLst>
            <pc:docMk/>
            <pc:sldMk cId="2980300338" sldId="477"/>
            <ac:cxnSpMk id="33" creationId="{110E4D31-2684-4E02-A2A2-E7C9E243797F}"/>
          </ac:cxnSpMkLst>
        </pc:cxnChg>
        <pc:cxnChg chg="add">
          <ac:chgData name="Jenn Anne" userId="2e42e5b19939340a" providerId="LiveId" clId="{4AFFBCB5-0E39-48CB-822D-107C8F2A4814}" dt="2020-08-23T21:12:11.879" v="304" actId="11529"/>
          <ac:cxnSpMkLst>
            <pc:docMk/>
            <pc:sldMk cId="2980300338" sldId="477"/>
            <ac:cxnSpMk id="36" creationId="{0AEE2312-BE7B-410B-AEF3-63475471F9DD}"/>
          </ac:cxnSpMkLst>
        </pc:cxnChg>
        <pc:cxnChg chg="add">
          <ac:chgData name="Jenn Anne" userId="2e42e5b19939340a" providerId="LiveId" clId="{4AFFBCB5-0E39-48CB-822D-107C8F2A4814}" dt="2020-08-23T21:12:18.342" v="305" actId="11529"/>
          <ac:cxnSpMkLst>
            <pc:docMk/>
            <pc:sldMk cId="2980300338" sldId="477"/>
            <ac:cxnSpMk id="38" creationId="{D157F4C1-A16A-49E3-B9F1-2DCB104B9C25}"/>
          </ac:cxnSpMkLst>
        </pc:cxnChg>
        <pc:cxnChg chg="add">
          <ac:chgData name="Jenn Anne" userId="2e42e5b19939340a" providerId="LiveId" clId="{4AFFBCB5-0E39-48CB-822D-107C8F2A4814}" dt="2020-08-23T21:12:25.207" v="306" actId="11529"/>
          <ac:cxnSpMkLst>
            <pc:docMk/>
            <pc:sldMk cId="2980300338" sldId="477"/>
            <ac:cxnSpMk id="40" creationId="{D6CE0D80-A983-4852-A94A-3B27232A6471}"/>
          </ac:cxnSpMkLst>
        </pc:cxnChg>
      </pc:sldChg>
      <pc:sldChg chg="del">
        <pc:chgData name="Jenn Anne" userId="2e42e5b19939340a" providerId="LiveId" clId="{4AFFBCB5-0E39-48CB-822D-107C8F2A4814}" dt="2020-08-23T21:06:44.849" v="234" actId="47"/>
        <pc:sldMkLst>
          <pc:docMk/>
          <pc:sldMk cId="3083061661" sldId="478"/>
        </pc:sldMkLst>
      </pc:sldChg>
      <pc:sldChg chg="del">
        <pc:chgData name="Jenn Anne" userId="2e42e5b19939340a" providerId="LiveId" clId="{4AFFBCB5-0E39-48CB-822D-107C8F2A4814}" dt="2020-08-23T21:06:45.584" v="235" actId="47"/>
        <pc:sldMkLst>
          <pc:docMk/>
          <pc:sldMk cId="1346719297" sldId="479"/>
        </pc:sldMkLst>
      </pc:sldChg>
      <pc:sldChg chg="del">
        <pc:chgData name="Jenn Anne" userId="2e42e5b19939340a" providerId="LiveId" clId="{4AFFBCB5-0E39-48CB-822D-107C8F2A4814}" dt="2020-08-23T21:06:46.285" v="236" actId="47"/>
        <pc:sldMkLst>
          <pc:docMk/>
          <pc:sldMk cId="2558312781" sldId="480"/>
        </pc:sldMkLst>
      </pc:sldChg>
      <pc:sldChg chg="del">
        <pc:chgData name="Jenn Anne" userId="2e42e5b19939340a" providerId="LiveId" clId="{4AFFBCB5-0E39-48CB-822D-107C8F2A4814}" dt="2020-08-23T21:06:46.980" v="237" actId="47"/>
        <pc:sldMkLst>
          <pc:docMk/>
          <pc:sldMk cId="2905501406" sldId="481"/>
        </pc:sldMkLst>
      </pc:sldChg>
      <pc:sldChg chg="del">
        <pc:chgData name="Jenn Anne" userId="2e42e5b19939340a" providerId="LiveId" clId="{4AFFBCB5-0E39-48CB-822D-107C8F2A4814}" dt="2020-08-23T21:06:47.631" v="238" actId="47"/>
        <pc:sldMkLst>
          <pc:docMk/>
          <pc:sldMk cId="1629811320" sldId="482"/>
        </pc:sldMkLst>
      </pc:sldChg>
      <pc:sldChg chg="del">
        <pc:chgData name="Jenn Anne" userId="2e42e5b19939340a" providerId="LiveId" clId="{4AFFBCB5-0E39-48CB-822D-107C8F2A4814}" dt="2020-08-23T21:06:48.442" v="239" actId="47"/>
        <pc:sldMkLst>
          <pc:docMk/>
          <pc:sldMk cId="4113992636" sldId="483"/>
        </pc:sldMkLst>
      </pc:sldChg>
      <pc:sldChg chg="del">
        <pc:chgData name="Jenn Anne" userId="2e42e5b19939340a" providerId="LiveId" clId="{4AFFBCB5-0E39-48CB-822D-107C8F2A4814}" dt="2020-08-23T21:06:49.143" v="240" actId="47"/>
        <pc:sldMkLst>
          <pc:docMk/>
          <pc:sldMk cId="2205936076" sldId="484"/>
        </pc:sldMkLst>
      </pc:sldChg>
      <pc:sldChg chg="del">
        <pc:chgData name="Jenn Anne" userId="2e42e5b19939340a" providerId="LiveId" clId="{4AFFBCB5-0E39-48CB-822D-107C8F2A4814}" dt="2020-08-23T21:06:49.940" v="241" actId="47"/>
        <pc:sldMkLst>
          <pc:docMk/>
          <pc:sldMk cId="4110800541" sldId="485"/>
        </pc:sldMkLst>
      </pc:sldChg>
      <pc:sldChg chg="del">
        <pc:chgData name="Jenn Anne" userId="2e42e5b19939340a" providerId="LiveId" clId="{4AFFBCB5-0E39-48CB-822D-107C8F2A4814}" dt="2020-08-23T21:06:50.708" v="242" actId="47"/>
        <pc:sldMkLst>
          <pc:docMk/>
          <pc:sldMk cId="804222927" sldId="486"/>
        </pc:sldMkLst>
      </pc:sldChg>
      <pc:sldChg chg="del">
        <pc:chgData name="Jenn Anne" userId="2e42e5b19939340a" providerId="LiveId" clId="{4AFFBCB5-0E39-48CB-822D-107C8F2A4814}" dt="2020-08-23T21:06:51.431" v="243" actId="47"/>
        <pc:sldMkLst>
          <pc:docMk/>
          <pc:sldMk cId="2931513411" sldId="487"/>
        </pc:sldMkLst>
      </pc:sldChg>
      <pc:sldChg chg="del">
        <pc:chgData name="Jenn Anne" userId="2e42e5b19939340a" providerId="LiveId" clId="{4AFFBCB5-0E39-48CB-822D-107C8F2A4814}" dt="2020-08-23T21:06:52.089" v="244" actId="47"/>
        <pc:sldMkLst>
          <pc:docMk/>
          <pc:sldMk cId="3650318295" sldId="488"/>
        </pc:sldMkLst>
      </pc:sldChg>
      <pc:sldChg chg="del">
        <pc:chgData name="Jenn Anne" userId="2e42e5b19939340a" providerId="LiveId" clId="{4AFFBCB5-0E39-48CB-822D-107C8F2A4814}" dt="2020-08-23T21:06:52.698" v="245" actId="47"/>
        <pc:sldMkLst>
          <pc:docMk/>
          <pc:sldMk cId="3289652676" sldId="489"/>
        </pc:sldMkLst>
      </pc:sldChg>
      <pc:sldChg chg="del">
        <pc:chgData name="Jenn Anne" userId="2e42e5b19939340a" providerId="LiveId" clId="{4AFFBCB5-0E39-48CB-822D-107C8F2A4814}" dt="2020-08-23T21:06:53.276" v="246" actId="47"/>
        <pc:sldMkLst>
          <pc:docMk/>
          <pc:sldMk cId="2733200719" sldId="490"/>
        </pc:sldMkLst>
      </pc:sldChg>
      <pc:sldChg chg="del">
        <pc:chgData name="Jenn Anne" userId="2e42e5b19939340a" providerId="LiveId" clId="{4AFFBCB5-0E39-48CB-822D-107C8F2A4814}" dt="2020-08-23T21:06:53.650" v="247" actId="47"/>
        <pc:sldMkLst>
          <pc:docMk/>
          <pc:sldMk cId="2440958703" sldId="491"/>
        </pc:sldMkLst>
      </pc:sldChg>
      <pc:sldChg chg="del">
        <pc:chgData name="Jenn Anne" userId="2e42e5b19939340a" providerId="LiveId" clId="{4AFFBCB5-0E39-48CB-822D-107C8F2A4814}" dt="2020-08-23T21:06:53.924" v="248" actId="47"/>
        <pc:sldMkLst>
          <pc:docMk/>
          <pc:sldMk cId="2519549790" sldId="492"/>
        </pc:sldMkLst>
      </pc:sldChg>
      <pc:sldChg chg="del">
        <pc:chgData name="Jenn Anne" userId="2e42e5b19939340a" providerId="LiveId" clId="{4AFFBCB5-0E39-48CB-822D-107C8F2A4814}" dt="2020-08-23T21:06:54.133" v="249" actId="47"/>
        <pc:sldMkLst>
          <pc:docMk/>
          <pc:sldMk cId="74344844" sldId="493"/>
        </pc:sldMkLst>
      </pc:sldChg>
      <pc:sldChg chg="del">
        <pc:chgData name="Jenn Anne" userId="2e42e5b19939340a" providerId="LiveId" clId="{4AFFBCB5-0E39-48CB-822D-107C8F2A4814}" dt="2020-08-23T21:06:54.698" v="250" actId="47"/>
        <pc:sldMkLst>
          <pc:docMk/>
          <pc:sldMk cId="1158409599" sldId="494"/>
        </pc:sldMkLst>
      </pc:sldChg>
      <pc:sldChg chg="del">
        <pc:chgData name="Jenn Anne" userId="2e42e5b19939340a" providerId="LiveId" clId="{4AFFBCB5-0E39-48CB-822D-107C8F2A4814}" dt="2020-08-23T21:06:54.925" v="251" actId="47"/>
        <pc:sldMkLst>
          <pc:docMk/>
          <pc:sldMk cId="631419906" sldId="495"/>
        </pc:sldMkLst>
      </pc:sldChg>
      <pc:sldChg chg="del">
        <pc:chgData name="Jenn Anne" userId="2e42e5b19939340a" providerId="LiveId" clId="{4AFFBCB5-0E39-48CB-822D-107C8F2A4814}" dt="2020-08-23T21:06:55.149" v="252" actId="47"/>
        <pc:sldMkLst>
          <pc:docMk/>
          <pc:sldMk cId="436867921" sldId="496"/>
        </pc:sldMkLst>
      </pc:sldChg>
      <pc:sldChg chg="del">
        <pc:chgData name="Jenn Anne" userId="2e42e5b19939340a" providerId="LiveId" clId="{4AFFBCB5-0E39-48CB-822D-107C8F2A4814}" dt="2020-08-23T21:06:55.935" v="253" actId="47"/>
        <pc:sldMkLst>
          <pc:docMk/>
          <pc:sldMk cId="853315218" sldId="497"/>
        </pc:sldMkLst>
      </pc:sldChg>
      <pc:sldChg chg="del">
        <pc:chgData name="Jenn Anne" userId="2e42e5b19939340a" providerId="LiveId" clId="{4AFFBCB5-0E39-48CB-822D-107C8F2A4814}" dt="2020-08-23T21:06:56.161" v="254" actId="47"/>
        <pc:sldMkLst>
          <pc:docMk/>
          <pc:sldMk cId="3546590467" sldId="498"/>
        </pc:sldMkLst>
      </pc:sldChg>
      <pc:sldChg chg="del">
        <pc:chgData name="Jenn Anne" userId="2e42e5b19939340a" providerId="LiveId" clId="{4AFFBCB5-0E39-48CB-822D-107C8F2A4814}" dt="2020-08-23T21:06:56.348" v="255" actId="47"/>
        <pc:sldMkLst>
          <pc:docMk/>
          <pc:sldMk cId="2382122595" sldId="499"/>
        </pc:sldMkLst>
      </pc:sldChg>
      <pc:sldChg chg="del">
        <pc:chgData name="Jenn Anne" userId="2e42e5b19939340a" providerId="LiveId" clId="{4AFFBCB5-0E39-48CB-822D-107C8F2A4814}" dt="2020-08-23T21:06:57.108" v="256" actId="47"/>
        <pc:sldMkLst>
          <pc:docMk/>
          <pc:sldMk cId="1582642704" sldId="500"/>
        </pc:sldMkLst>
      </pc:sldChg>
      <pc:sldChg chg="del">
        <pc:chgData name="Jenn Anne" userId="2e42e5b19939340a" providerId="LiveId" clId="{4AFFBCB5-0E39-48CB-822D-107C8F2A4814}" dt="2020-08-23T21:06:58.398" v="257" actId="47"/>
        <pc:sldMkLst>
          <pc:docMk/>
          <pc:sldMk cId="3099384584" sldId="501"/>
        </pc:sldMkLst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5812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9173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91264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8347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50427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30471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859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6000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423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6877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438245-328D-4428-A49B-F384AF2768F3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7273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438245-328D-4428-A49B-F384AF2768F3}" type="datetimeFigureOut">
              <a:rPr lang="en-US" smtClean="0"/>
              <a:t>8/25/2020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EA320-D247-4A8A-8C7E-7E2426DE0B5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175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27629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CD7EA2F-227A-45C4-88ED-5A76B27E9599}"/>
              </a:ext>
            </a:extLst>
          </p:cNvPr>
          <p:cNvSpPr txBox="1"/>
          <p:nvPr/>
        </p:nvSpPr>
        <p:spPr>
          <a:xfrm>
            <a:off x="551329" y="394447"/>
            <a:ext cx="57553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Your Journal Prompt Here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379854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Your Journal Prompt Here</a:t>
            </a:r>
          </a:p>
        </p:txBody>
      </p:sp>
    </p:spTree>
    <p:extLst>
      <p:ext uri="{BB962C8B-B14F-4D97-AF65-F5344CB8AC3E}">
        <p14:creationId xmlns:p14="http://schemas.microsoft.com/office/powerpoint/2010/main" val="27659416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some fun activities you love to do?</a:t>
            </a:r>
          </a:p>
        </p:txBody>
      </p:sp>
    </p:spTree>
    <p:extLst>
      <p:ext uri="{BB962C8B-B14F-4D97-AF65-F5344CB8AC3E}">
        <p14:creationId xmlns:p14="http://schemas.microsoft.com/office/powerpoint/2010/main" val="36092445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your favorite cartoons or TV shows.</a:t>
            </a:r>
          </a:p>
        </p:txBody>
      </p:sp>
    </p:spTree>
    <p:extLst>
      <p:ext uri="{BB962C8B-B14F-4D97-AF65-F5344CB8AC3E}">
        <p14:creationId xmlns:p14="http://schemas.microsoft.com/office/powerpoint/2010/main" val="11818190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love to do during summer break?</a:t>
            </a:r>
          </a:p>
        </p:txBody>
      </p:sp>
    </p:spTree>
    <p:extLst>
      <p:ext uri="{BB962C8B-B14F-4D97-AF65-F5344CB8AC3E}">
        <p14:creationId xmlns:p14="http://schemas.microsoft.com/office/powerpoint/2010/main" val="184405467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Are you happy or sad about doing school from home?</a:t>
            </a:r>
          </a:p>
        </p:txBody>
      </p:sp>
    </p:spTree>
    <p:extLst>
      <p:ext uri="{BB962C8B-B14F-4D97-AF65-F5344CB8AC3E}">
        <p14:creationId xmlns:p14="http://schemas.microsoft.com/office/powerpoint/2010/main" val="81986279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3 things you miss the most about school.</a:t>
            </a:r>
          </a:p>
        </p:txBody>
      </p:sp>
    </p:spTree>
    <p:extLst>
      <p:ext uri="{BB962C8B-B14F-4D97-AF65-F5344CB8AC3E}">
        <p14:creationId xmlns:p14="http://schemas.microsoft.com/office/powerpoint/2010/main" val="8122034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your favorite type of animal?</a:t>
            </a:r>
          </a:p>
        </p:txBody>
      </p:sp>
    </p:spTree>
    <p:extLst>
      <p:ext uri="{BB962C8B-B14F-4D97-AF65-F5344CB8AC3E}">
        <p14:creationId xmlns:p14="http://schemas.microsoft.com/office/powerpoint/2010/main" val="279976967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838088"/>
            <a:ext cx="4704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your favorite color?</a:t>
            </a:r>
          </a:p>
        </p:txBody>
      </p:sp>
    </p:spTree>
    <p:extLst>
      <p:ext uri="{BB962C8B-B14F-4D97-AF65-F5344CB8AC3E}">
        <p14:creationId xmlns:p14="http://schemas.microsoft.com/office/powerpoint/2010/main" val="23296378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tree would you be if you could?</a:t>
            </a:r>
          </a:p>
        </p:txBody>
      </p:sp>
    </p:spTree>
    <p:extLst>
      <p:ext uri="{BB962C8B-B14F-4D97-AF65-F5344CB8AC3E}">
        <p14:creationId xmlns:p14="http://schemas.microsoft.com/office/powerpoint/2010/main" val="12343140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E7648CD-977D-4646-B001-58C3C1437E7D}"/>
              </a:ext>
            </a:extLst>
          </p:cNvPr>
          <p:cNvGraphicFramePr>
            <a:graphicFrameLocks noGrp="1"/>
          </p:cNvGraphicFramePr>
          <p:nvPr/>
        </p:nvGraphicFramePr>
        <p:xfrm>
          <a:off x="685800" y="1496209"/>
          <a:ext cx="5486400" cy="6989781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86400">
                  <a:extLst>
                    <a:ext uri="{9D8B030D-6E8A-4147-A177-3AD203B41FA5}">
                      <a16:colId xmlns:a16="http://schemas.microsoft.com/office/drawing/2014/main" val="2333055446"/>
                    </a:ext>
                  </a:extLst>
                </a:gridCol>
              </a:tblGrid>
              <a:tr h="314661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78706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2680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11131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304676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68749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30393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66828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96860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85647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84540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859036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01291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44118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603167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33185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755209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734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2481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6831802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D38B6433-9875-4A65-98D0-5E14BB0BD1D7}"/>
              </a:ext>
            </a:extLst>
          </p:cNvPr>
          <p:cNvSpPr txBox="1"/>
          <p:nvPr/>
        </p:nvSpPr>
        <p:spPr>
          <a:xfrm>
            <a:off x="685800" y="806823"/>
            <a:ext cx="27432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 </a:t>
            </a:r>
            <a:r>
              <a:rPr lang="en-US" dirty="0"/>
              <a:t>_______________</a:t>
            </a:r>
          </a:p>
        </p:txBody>
      </p:sp>
    </p:spTree>
    <p:extLst>
      <p:ext uri="{BB962C8B-B14F-4D97-AF65-F5344CB8AC3E}">
        <p14:creationId xmlns:p14="http://schemas.microsoft.com/office/powerpoint/2010/main" val="217213053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your favorite type of dinosaur?</a:t>
            </a:r>
          </a:p>
        </p:txBody>
      </p:sp>
    </p:spTree>
    <p:extLst>
      <p:ext uri="{BB962C8B-B14F-4D97-AF65-F5344CB8AC3E}">
        <p14:creationId xmlns:p14="http://schemas.microsoft.com/office/powerpoint/2010/main" val="79257754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3" y="514350"/>
            <a:ext cx="5497830" cy="1275348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4" y="712890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3 things you love about yourself.</a:t>
            </a:r>
          </a:p>
        </p:txBody>
      </p:sp>
    </p:spTree>
    <p:extLst>
      <p:ext uri="{BB962C8B-B14F-4D97-AF65-F5344CB8AC3E}">
        <p14:creationId xmlns:p14="http://schemas.microsoft.com/office/powerpoint/2010/main" val="275067225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List 3 talents or special things you can do.</a:t>
            </a:r>
          </a:p>
        </p:txBody>
      </p:sp>
    </p:spTree>
    <p:extLst>
      <p:ext uri="{BB962C8B-B14F-4D97-AF65-F5344CB8AC3E}">
        <p14:creationId xmlns:p14="http://schemas.microsoft.com/office/powerpoint/2010/main" val="294721561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Is there anything not nice you say about yourself?</a:t>
            </a:r>
          </a:p>
        </p:txBody>
      </p:sp>
    </p:spTree>
    <p:extLst>
      <p:ext uri="{BB962C8B-B14F-4D97-AF65-F5344CB8AC3E}">
        <p14:creationId xmlns:p14="http://schemas.microsoft.com/office/powerpoint/2010/main" val="202274462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makes you feel better when you’re sad or angry?</a:t>
            </a:r>
          </a:p>
        </p:txBody>
      </p:sp>
    </p:spTree>
    <p:extLst>
      <p:ext uri="{BB962C8B-B14F-4D97-AF65-F5344CB8AC3E}">
        <p14:creationId xmlns:p14="http://schemas.microsoft.com/office/powerpoint/2010/main" val="250058174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71339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get along with your siblings?</a:t>
            </a:r>
          </a:p>
        </p:txBody>
      </p:sp>
    </p:spTree>
    <p:extLst>
      <p:ext uri="{BB962C8B-B14F-4D97-AF65-F5344CB8AC3E}">
        <p14:creationId xmlns:p14="http://schemas.microsoft.com/office/powerpoint/2010/main" val="11976348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Are you close with any cousins or other family members?</a:t>
            </a:r>
          </a:p>
        </p:txBody>
      </p:sp>
    </p:spTree>
    <p:extLst>
      <p:ext uri="{BB962C8B-B14F-4D97-AF65-F5344CB8AC3E}">
        <p14:creationId xmlns:p14="http://schemas.microsoft.com/office/powerpoint/2010/main" val="298164807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Are you good at making new friends?</a:t>
            </a:r>
          </a:p>
        </p:txBody>
      </p:sp>
    </p:spTree>
    <p:extLst>
      <p:ext uri="{BB962C8B-B14F-4D97-AF65-F5344CB8AC3E}">
        <p14:creationId xmlns:p14="http://schemas.microsoft.com/office/powerpoint/2010/main" val="334479785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838088"/>
            <a:ext cx="4704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about your first friend.</a:t>
            </a:r>
          </a:p>
        </p:txBody>
      </p:sp>
    </p:spTree>
    <p:extLst>
      <p:ext uri="{BB962C8B-B14F-4D97-AF65-F5344CB8AC3E}">
        <p14:creationId xmlns:p14="http://schemas.microsoft.com/office/powerpoint/2010/main" val="12906100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838088"/>
            <a:ext cx="470434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Write about your best friend.</a:t>
            </a:r>
          </a:p>
        </p:txBody>
      </p:sp>
    </p:spTree>
    <p:extLst>
      <p:ext uri="{BB962C8B-B14F-4D97-AF65-F5344CB8AC3E}">
        <p14:creationId xmlns:p14="http://schemas.microsoft.com/office/powerpoint/2010/main" val="38849641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284001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F462899E-C4C8-46C8-ACB1-2410E7671FD4}"/>
              </a:ext>
            </a:extLst>
          </p:cNvPr>
          <p:cNvSpPr/>
          <p:nvPr/>
        </p:nvSpPr>
        <p:spPr>
          <a:xfrm>
            <a:off x="760936" y="4472156"/>
            <a:ext cx="2668065" cy="2374078"/>
          </a:xfrm>
          <a:prstGeom prst="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3734081" y="4479551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170C47BD-5E8B-4EB6-B0E4-0937B2CDE439}"/>
              </a:ext>
            </a:extLst>
          </p:cNvPr>
          <p:cNvSpPr/>
          <p:nvPr/>
        </p:nvSpPr>
        <p:spPr>
          <a:xfrm>
            <a:off x="760936" y="7400925"/>
            <a:ext cx="5336129" cy="1286884"/>
          </a:xfrm>
          <a:prstGeom prst="roundRect">
            <a:avLst/>
          </a:prstGeom>
          <a:noFill/>
          <a:ln w="28575">
            <a:solidFill>
              <a:schemeClr val="accent4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47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90D49B6-8A8A-4846-AD5E-0E5285DA9B9C}"/>
              </a:ext>
            </a:extLst>
          </p:cNvPr>
          <p:cNvSpPr/>
          <p:nvPr/>
        </p:nvSpPr>
        <p:spPr>
          <a:xfrm>
            <a:off x="760935" y="4472156"/>
            <a:ext cx="2835191" cy="2441695"/>
          </a:xfrm>
          <a:prstGeom prst="rect">
            <a:avLst/>
          </a:prstGeom>
          <a:ln>
            <a:solidFill>
              <a:schemeClr val="accent4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588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776937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506266"/>
            <a:ext cx="47043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feel like you can talk about your feelings with your parents?</a:t>
            </a:r>
          </a:p>
        </p:txBody>
      </p:sp>
    </p:spTree>
    <p:extLst>
      <p:ext uri="{BB962C8B-B14F-4D97-AF65-F5344CB8AC3E}">
        <p14:creationId xmlns:p14="http://schemas.microsoft.com/office/powerpoint/2010/main" val="25155647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7030A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is your favorite subject in school.</a:t>
            </a:r>
          </a:p>
        </p:txBody>
      </p:sp>
    </p:spTree>
    <p:extLst>
      <p:ext uri="{BB962C8B-B14F-4D97-AF65-F5344CB8AC3E}">
        <p14:creationId xmlns:p14="http://schemas.microsoft.com/office/powerpoint/2010/main" val="99084129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Do you know what you want to be when you grow up?</a:t>
            </a:r>
          </a:p>
        </p:txBody>
      </p:sp>
    </p:spTree>
    <p:extLst>
      <p:ext uri="{BB962C8B-B14F-4D97-AF65-F5344CB8AC3E}">
        <p14:creationId xmlns:p14="http://schemas.microsoft.com/office/powerpoint/2010/main" val="287510192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are you the most grateful for?</a:t>
            </a:r>
          </a:p>
        </p:txBody>
      </p:sp>
    </p:spTree>
    <p:extLst>
      <p:ext uri="{BB962C8B-B14F-4D97-AF65-F5344CB8AC3E}">
        <p14:creationId xmlns:p14="http://schemas.microsoft.com/office/powerpoint/2010/main" val="11993827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4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Who is someone you look up to?</a:t>
            </a:r>
          </a:p>
        </p:txBody>
      </p:sp>
    </p:spTree>
    <p:extLst>
      <p:ext uri="{BB962C8B-B14F-4D97-AF65-F5344CB8AC3E}">
        <p14:creationId xmlns:p14="http://schemas.microsoft.com/office/powerpoint/2010/main" val="2996441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How would you spend your perfect day?</a:t>
            </a:r>
          </a:p>
        </p:txBody>
      </p:sp>
    </p:spTree>
    <p:extLst>
      <p:ext uri="{BB962C8B-B14F-4D97-AF65-F5344CB8AC3E}">
        <p14:creationId xmlns:p14="http://schemas.microsoft.com/office/powerpoint/2010/main" val="132801210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D7A8217-DD40-4E65-86D6-CDB24B849D8A}"/>
              </a:ext>
            </a:extLst>
          </p:cNvPr>
          <p:cNvGraphicFramePr>
            <a:graphicFrameLocks noGrp="1"/>
          </p:cNvGraphicFramePr>
          <p:nvPr/>
        </p:nvGraphicFramePr>
        <p:xfrm>
          <a:off x="680084" y="2129073"/>
          <a:ext cx="5497830" cy="658368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497830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475421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3973342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845711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119859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7879622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31037804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093378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416033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7154617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3435223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6708887"/>
                  </a:ext>
                </a:extLst>
              </a:tr>
            </a:tbl>
          </a:graphicData>
        </a:graphic>
      </p:graphicFrame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176F8DD7-0CFA-4516-9F39-940AAB61D972}"/>
              </a:ext>
            </a:extLst>
          </p:cNvPr>
          <p:cNvSpPr/>
          <p:nvPr/>
        </p:nvSpPr>
        <p:spPr>
          <a:xfrm>
            <a:off x="680084" y="431247"/>
            <a:ext cx="5497830" cy="1275348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2B6BF07-04B6-480A-9AC8-B8006B42192C}"/>
              </a:ext>
            </a:extLst>
          </p:cNvPr>
          <p:cNvSpPr txBox="1"/>
          <p:nvPr/>
        </p:nvSpPr>
        <p:spPr>
          <a:xfrm>
            <a:off x="1076825" y="653422"/>
            <a:ext cx="47043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What do you hope to do for your next birthday?</a:t>
            </a:r>
          </a:p>
        </p:txBody>
      </p:sp>
    </p:spTree>
    <p:extLst>
      <p:ext uri="{BB962C8B-B14F-4D97-AF65-F5344CB8AC3E}">
        <p14:creationId xmlns:p14="http://schemas.microsoft.com/office/powerpoint/2010/main" val="6170441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9ED78E0-E755-4CAE-B67B-8F5A4730D31E}"/>
              </a:ext>
            </a:extLst>
          </p:cNvPr>
          <p:cNvGraphicFramePr>
            <a:graphicFrameLocks noGrp="1"/>
          </p:cNvGraphicFramePr>
          <p:nvPr/>
        </p:nvGraphicFramePr>
        <p:xfrm>
          <a:off x="760936" y="1304253"/>
          <a:ext cx="5336129" cy="390502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5336129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05891472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7512008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6916180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41655125"/>
                  </a:ext>
                </a:extLst>
              </a:tr>
              <a:tr h="355002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2769638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D1B5F36-F1A9-426D-88AD-60371D002552}"/>
              </a:ext>
            </a:extLst>
          </p:cNvPr>
          <p:cNvGraphicFramePr>
            <a:graphicFrameLocks noGrp="1"/>
          </p:cNvGraphicFramePr>
          <p:nvPr/>
        </p:nvGraphicFramePr>
        <p:xfrm>
          <a:off x="760937" y="5616124"/>
          <a:ext cx="2362984" cy="2434296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362984">
                  <a:extLst>
                    <a:ext uri="{9D8B030D-6E8A-4147-A177-3AD203B41FA5}">
                      <a16:colId xmlns:a16="http://schemas.microsoft.com/office/drawing/2014/main" val="4050292690"/>
                    </a:ext>
                  </a:extLst>
                </a:gridCol>
              </a:tblGrid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37465702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6750011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958344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404993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4922676"/>
                  </a:ext>
                </a:extLst>
              </a:tr>
              <a:tr h="405716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88751" marR="88751" marT="44375" marB="44375">
                    <a:lnT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1154670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645B0653-F1FB-4CF7-BC0A-F1902025DF42}"/>
              </a:ext>
            </a:extLst>
          </p:cNvPr>
          <p:cNvSpPr/>
          <p:nvPr/>
        </p:nvSpPr>
        <p:spPr>
          <a:xfrm>
            <a:off x="3429000" y="5616125"/>
            <a:ext cx="2668065" cy="2434300"/>
          </a:xfrm>
          <a:prstGeom prst="rect">
            <a:avLst/>
          </a:prstGeom>
          <a:noFill/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sz="1747" dirty="0"/>
          </a:p>
        </p:txBody>
      </p:sp>
    </p:spTree>
    <p:extLst>
      <p:ext uri="{BB962C8B-B14F-4D97-AF65-F5344CB8AC3E}">
        <p14:creationId xmlns:p14="http://schemas.microsoft.com/office/powerpoint/2010/main" val="14275331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1D00090-66B0-48FA-A76E-F555D72F7B60}"/>
              </a:ext>
            </a:extLst>
          </p:cNvPr>
          <p:cNvSpPr/>
          <p:nvPr/>
        </p:nvSpPr>
        <p:spPr>
          <a:xfrm>
            <a:off x="699247" y="770965"/>
            <a:ext cx="5504329" cy="7620000"/>
          </a:xfrm>
          <a:prstGeom prst="roundRect">
            <a:avLst/>
          </a:prstGeom>
          <a:noFill/>
          <a:ln w="9525" cap="flat" cmpd="sng" algn="ctr">
            <a:solidFill>
              <a:schemeClr val="accent1">
                <a:lumMod val="60000"/>
                <a:lumOff val="40000"/>
              </a:schemeClr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4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65257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665923-2495-430A-9F8D-245CBEF5F3B1}"/>
              </a:ext>
            </a:extLst>
          </p:cNvPr>
          <p:cNvSpPr txBox="1"/>
          <p:nvPr/>
        </p:nvSpPr>
        <p:spPr>
          <a:xfrm>
            <a:off x="1842680" y="511014"/>
            <a:ext cx="3172663" cy="581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177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Homework Log</a:t>
            </a:r>
          </a:p>
        </p:txBody>
      </p:sp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ED71D8C7-D8B0-4175-ACB1-B07303CC16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5512598"/>
              </p:ext>
            </p:extLst>
          </p:nvPr>
        </p:nvGraphicFramePr>
        <p:xfrm>
          <a:off x="215353" y="2172988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99F1E415-DEBB-4F2E-8036-FF53FD6E5FA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8144241"/>
              </p:ext>
            </p:extLst>
          </p:nvPr>
        </p:nvGraphicFramePr>
        <p:xfrm>
          <a:off x="215353" y="3264121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23CF60B0-BF4C-4E90-B153-689DF6BCE9CE}"/>
              </a:ext>
            </a:extLst>
          </p:cNvPr>
          <p:cNvSpPr txBox="1"/>
          <p:nvPr/>
        </p:nvSpPr>
        <p:spPr>
          <a:xfrm>
            <a:off x="215351" y="1556619"/>
            <a:ext cx="3668928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88" dirty="0">
                <a:solidFill>
                  <a:schemeClr val="tx2">
                    <a:lumMod val="7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For the Week Of: </a:t>
            </a:r>
            <a:r>
              <a:rPr lang="en-US" sz="1588" dirty="0">
                <a:solidFill>
                  <a:schemeClr val="accent6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________________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795D6C4-9F22-475A-9DB2-67F0F2B200B1}"/>
              </a:ext>
            </a:extLst>
          </p:cNvPr>
          <p:cNvSpPr txBox="1"/>
          <p:nvPr/>
        </p:nvSpPr>
        <p:spPr>
          <a:xfrm>
            <a:off x="357308" y="246273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Monday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003B2BD0-A3CF-4EFA-802A-D321503AF737}"/>
              </a:ext>
            </a:extLst>
          </p:cNvPr>
          <p:cNvSpPr txBox="1"/>
          <p:nvPr/>
        </p:nvSpPr>
        <p:spPr>
          <a:xfrm>
            <a:off x="357308" y="3531063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Tuesday</a:t>
            </a:r>
          </a:p>
        </p:txBody>
      </p:sp>
      <p:graphicFrame>
        <p:nvGraphicFramePr>
          <p:cNvPr id="16" name="Table 15">
            <a:extLst>
              <a:ext uri="{FF2B5EF4-FFF2-40B4-BE49-F238E27FC236}">
                <a16:creationId xmlns:a16="http://schemas.microsoft.com/office/drawing/2014/main" id="{CD35FB1D-877E-4B1C-8020-51C8DD172E7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4425140"/>
              </p:ext>
            </p:extLst>
          </p:nvPr>
        </p:nvGraphicFramePr>
        <p:xfrm>
          <a:off x="215353" y="4355253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4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5828F5FA-99B7-45B8-A241-0DF345B10D7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854723"/>
              </p:ext>
            </p:extLst>
          </p:nvPr>
        </p:nvGraphicFramePr>
        <p:xfrm>
          <a:off x="215353" y="5446386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3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B8DEA218-271D-42E6-8150-DEF9FF80CFDE}"/>
              </a:ext>
            </a:extLst>
          </p:cNvPr>
          <p:cNvSpPr txBox="1"/>
          <p:nvPr/>
        </p:nvSpPr>
        <p:spPr>
          <a:xfrm>
            <a:off x="153842" y="4642524"/>
            <a:ext cx="1591754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Wednesday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F4F53E46-4E56-4205-90B9-E0BECE3DF716}"/>
              </a:ext>
            </a:extLst>
          </p:cNvPr>
          <p:cNvSpPr txBox="1"/>
          <p:nvPr/>
        </p:nvSpPr>
        <p:spPr>
          <a:xfrm>
            <a:off x="292092" y="5713328"/>
            <a:ext cx="1315255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Thursday</a:t>
            </a:r>
          </a:p>
        </p:txBody>
      </p:sp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3606726B-EA12-434F-9B87-C111F7DA63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626597"/>
              </p:ext>
            </p:extLst>
          </p:nvPr>
        </p:nvGraphicFramePr>
        <p:xfrm>
          <a:off x="215352" y="6589084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accent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9D4D17EF-7C78-4432-B655-DB1727EC75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8101618"/>
              </p:ext>
            </p:extLst>
          </p:nvPr>
        </p:nvGraphicFramePr>
        <p:xfrm>
          <a:off x="215352" y="7680217"/>
          <a:ext cx="6427296" cy="8869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462331">
                  <a:extLst>
                    <a:ext uri="{9D8B030D-6E8A-4147-A177-3AD203B41FA5}">
                      <a16:colId xmlns:a16="http://schemas.microsoft.com/office/drawing/2014/main" val="4179152595"/>
                    </a:ext>
                  </a:extLst>
                </a:gridCol>
                <a:gridCol w="4964965">
                  <a:extLst>
                    <a:ext uri="{9D8B030D-6E8A-4147-A177-3AD203B41FA5}">
                      <a16:colId xmlns:a16="http://schemas.microsoft.com/office/drawing/2014/main" val="2825843598"/>
                    </a:ext>
                  </a:extLst>
                </a:gridCol>
              </a:tblGrid>
              <a:tr h="886922"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200" dirty="0"/>
                    </a:p>
                  </a:txBody>
                  <a:tcPr marL="80682" marR="80682" marT="40341" marB="4034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07929728"/>
                  </a:ext>
                </a:extLst>
              </a:tr>
            </a:tbl>
          </a:graphicData>
        </a:graphic>
      </p:graphicFrame>
      <p:sp>
        <p:nvSpPr>
          <p:cNvPr id="24" name="TextBox 23">
            <a:extLst>
              <a:ext uri="{FF2B5EF4-FFF2-40B4-BE49-F238E27FC236}">
                <a16:creationId xmlns:a16="http://schemas.microsoft.com/office/drawing/2014/main" id="{BF0E244E-45BD-4FA3-A78E-A6A4D77BB971}"/>
              </a:ext>
            </a:extLst>
          </p:cNvPr>
          <p:cNvSpPr txBox="1"/>
          <p:nvPr/>
        </p:nvSpPr>
        <p:spPr>
          <a:xfrm>
            <a:off x="357307" y="6878829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Friday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FCCF0F4-DC30-45D9-AE31-A4878ACE0A5F}"/>
              </a:ext>
            </a:extLst>
          </p:cNvPr>
          <p:cNvSpPr txBox="1"/>
          <p:nvPr/>
        </p:nvSpPr>
        <p:spPr>
          <a:xfrm>
            <a:off x="357307" y="7947159"/>
            <a:ext cx="1118027" cy="363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765" dirty="0">
                <a:solidFill>
                  <a:schemeClr val="bg1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Sat/Sun</a:t>
            </a:r>
          </a:p>
        </p:txBody>
      </p:sp>
    </p:spTree>
    <p:extLst>
      <p:ext uri="{BB962C8B-B14F-4D97-AF65-F5344CB8AC3E}">
        <p14:creationId xmlns:p14="http://schemas.microsoft.com/office/powerpoint/2010/main" val="35274506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7665923-2495-430A-9F8D-245CBEF5F3B1}"/>
              </a:ext>
            </a:extLst>
          </p:cNvPr>
          <p:cNvSpPr txBox="1"/>
          <p:nvPr/>
        </p:nvSpPr>
        <p:spPr>
          <a:xfrm>
            <a:off x="1514870" y="511014"/>
            <a:ext cx="3828292" cy="58124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177" b="1" dirty="0">
                <a:solidFill>
                  <a:schemeClr val="bg2">
                    <a:lumMod val="25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My Favorite Things</a:t>
            </a: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25BFA5E3-AECC-4791-8251-2061AE08674B}"/>
              </a:ext>
            </a:extLst>
          </p:cNvPr>
          <p:cNvSpPr/>
          <p:nvPr/>
        </p:nvSpPr>
        <p:spPr>
          <a:xfrm>
            <a:off x="2291861" y="4123592"/>
            <a:ext cx="2274277" cy="89681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Cloud 6">
            <a:extLst>
              <a:ext uri="{FF2B5EF4-FFF2-40B4-BE49-F238E27FC236}">
                <a16:creationId xmlns:a16="http://schemas.microsoft.com/office/drawing/2014/main" id="{2664FC4D-80D1-41A0-B406-0F7193F000C0}"/>
              </a:ext>
            </a:extLst>
          </p:cNvPr>
          <p:cNvSpPr/>
          <p:nvPr/>
        </p:nvSpPr>
        <p:spPr>
          <a:xfrm>
            <a:off x="2582007" y="1641230"/>
            <a:ext cx="1693984" cy="1336431"/>
          </a:xfrm>
          <a:prstGeom prst="cloud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loud 7">
            <a:extLst>
              <a:ext uri="{FF2B5EF4-FFF2-40B4-BE49-F238E27FC236}">
                <a16:creationId xmlns:a16="http://schemas.microsoft.com/office/drawing/2014/main" id="{BE0E1E00-FD57-46CE-9E89-7BC4F8ED634B}"/>
              </a:ext>
            </a:extLst>
          </p:cNvPr>
          <p:cNvSpPr/>
          <p:nvPr/>
        </p:nvSpPr>
        <p:spPr>
          <a:xfrm>
            <a:off x="4703884" y="2602523"/>
            <a:ext cx="1693984" cy="1336431"/>
          </a:xfrm>
          <a:prstGeom prst="cloud">
            <a:avLst/>
          </a:prstGeom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Cloud 8">
            <a:extLst>
              <a:ext uri="{FF2B5EF4-FFF2-40B4-BE49-F238E27FC236}">
                <a16:creationId xmlns:a16="http://schemas.microsoft.com/office/drawing/2014/main" id="{38711E6F-5AB4-42CC-BB5B-0AF6AEA0D102}"/>
              </a:ext>
            </a:extLst>
          </p:cNvPr>
          <p:cNvSpPr/>
          <p:nvPr/>
        </p:nvSpPr>
        <p:spPr>
          <a:xfrm>
            <a:off x="4914900" y="5449214"/>
            <a:ext cx="1693984" cy="1336431"/>
          </a:xfrm>
          <a:prstGeom prst="cloud">
            <a:avLst/>
          </a:prstGeom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Cloud 9">
            <a:extLst>
              <a:ext uri="{FF2B5EF4-FFF2-40B4-BE49-F238E27FC236}">
                <a16:creationId xmlns:a16="http://schemas.microsoft.com/office/drawing/2014/main" id="{96E6E17F-72EE-4193-A161-5093E26F48FA}"/>
              </a:ext>
            </a:extLst>
          </p:cNvPr>
          <p:cNvSpPr/>
          <p:nvPr/>
        </p:nvSpPr>
        <p:spPr>
          <a:xfrm>
            <a:off x="383931" y="2787161"/>
            <a:ext cx="1693984" cy="1336431"/>
          </a:xfrm>
          <a:prstGeom prst="cloud">
            <a:avLst/>
          </a:prstGeom>
          <a:ln>
            <a:solidFill>
              <a:srgbClr val="7030A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Cloud 10">
            <a:extLst>
              <a:ext uri="{FF2B5EF4-FFF2-40B4-BE49-F238E27FC236}">
                <a16:creationId xmlns:a16="http://schemas.microsoft.com/office/drawing/2014/main" id="{F82CD1E3-F36A-45E6-90A5-F2137A1448FA}"/>
              </a:ext>
            </a:extLst>
          </p:cNvPr>
          <p:cNvSpPr/>
          <p:nvPr/>
        </p:nvSpPr>
        <p:spPr>
          <a:xfrm>
            <a:off x="383931" y="5449214"/>
            <a:ext cx="1693984" cy="1336431"/>
          </a:xfrm>
          <a:prstGeom prst="cloud">
            <a:avLst/>
          </a:prstGeom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Cloud 11">
            <a:extLst>
              <a:ext uri="{FF2B5EF4-FFF2-40B4-BE49-F238E27FC236}">
                <a16:creationId xmlns:a16="http://schemas.microsoft.com/office/drawing/2014/main" id="{87EF053C-2C6C-43C5-A6AF-74CEE426835B}"/>
              </a:ext>
            </a:extLst>
          </p:cNvPr>
          <p:cNvSpPr/>
          <p:nvPr/>
        </p:nvSpPr>
        <p:spPr>
          <a:xfrm>
            <a:off x="2582007" y="6435968"/>
            <a:ext cx="1693984" cy="1336431"/>
          </a:xfrm>
          <a:prstGeom prst="cloud">
            <a:avLst/>
          </a:prstGeom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CF383E06-926F-4810-B21D-E3AE49A09174}"/>
              </a:ext>
            </a:extLst>
          </p:cNvPr>
          <p:cNvCxnSpPr/>
          <p:nvPr/>
        </p:nvCxnSpPr>
        <p:spPr>
          <a:xfrm flipV="1">
            <a:off x="3428999" y="3071446"/>
            <a:ext cx="0" cy="8675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2744B91D-5FB7-4EAC-A6B6-F59537ECE609}"/>
              </a:ext>
            </a:extLst>
          </p:cNvPr>
          <p:cNvCxnSpPr/>
          <p:nvPr/>
        </p:nvCxnSpPr>
        <p:spPr>
          <a:xfrm>
            <a:off x="3428999" y="5181600"/>
            <a:ext cx="0" cy="114886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110E4D31-2684-4E02-A2A2-E7C9E243797F}"/>
              </a:ext>
            </a:extLst>
          </p:cNvPr>
          <p:cNvCxnSpPr/>
          <p:nvPr/>
        </p:nvCxnSpPr>
        <p:spPr>
          <a:xfrm flipH="1">
            <a:off x="1852246" y="5020407"/>
            <a:ext cx="439615" cy="42880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0AEE2312-BE7B-410B-AEF3-63475471F9DD}"/>
              </a:ext>
            </a:extLst>
          </p:cNvPr>
          <p:cNvCxnSpPr/>
          <p:nvPr/>
        </p:nvCxnSpPr>
        <p:spPr>
          <a:xfrm>
            <a:off x="4566138" y="5020407"/>
            <a:ext cx="533400" cy="5128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D157F4C1-A16A-49E3-B9F1-2DCB104B9C25}"/>
              </a:ext>
            </a:extLst>
          </p:cNvPr>
          <p:cNvCxnSpPr/>
          <p:nvPr/>
        </p:nvCxnSpPr>
        <p:spPr>
          <a:xfrm flipV="1">
            <a:off x="4566138" y="3856892"/>
            <a:ext cx="348762" cy="2667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D6CE0D80-A983-4852-A94A-3B27232A6471}"/>
              </a:ext>
            </a:extLst>
          </p:cNvPr>
          <p:cNvCxnSpPr/>
          <p:nvPr/>
        </p:nvCxnSpPr>
        <p:spPr>
          <a:xfrm flipH="1" flipV="1">
            <a:off x="1852246" y="3938954"/>
            <a:ext cx="439615" cy="1846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>
            <a:extLst>
              <a:ext uri="{FF2B5EF4-FFF2-40B4-BE49-F238E27FC236}">
                <a16:creationId xmlns:a16="http://schemas.microsoft.com/office/drawing/2014/main" id="{7EA7B6B8-673D-41CE-9D0E-A48C9FB9AD28}"/>
              </a:ext>
            </a:extLst>
          </p:cNvPr>
          <p:cNvSpPr txBox="1"/>
          <p:nvPr/>
        </p:nvSpPr>
        <p:spPr>
          <a:xfrm>
            <a:off x="2505808" y="4390292"/>
            <a:ext cx="22742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Type of Thing</a:t>
            </a:r>
          </a:p>
        </p:txBody>
      </p:sp>
    </p:spTree>
    <p:extLst>
      <p:ext uri="{BB962C8B-B14F-4D97-AF65-F5344CB8AC3E}">
        <p14:creationId xmlns:p14="http://schemas.microsoft.com/office/powerpoint/2010/main" val="29803003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C52A8C3-952A-47D3-8F0D-3A9E613B34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6290037"/>
              </p:ext>
            </p:extLst>
          </p:nvPr>
        </p:nvGraphicFramePr>
        <p:xfrm>
          <a:off x="627530" y="1416424"/>
          <a:ext cx="5701552" cy="71054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75764">
                  <a:extLst>
                    <a:ext uri="{9D8B030D-6E8A-4147-A177-3AD203B41FA5}">
                      <a16:colId xmlns:a16="http://schemas.microsoft.com/office/drawing/2014/main" val="2586632102"/>
                    </a:ext>
                  </a:extLst>
                </a:gridCol>
                <a:gridCol w="2212214">
                  <a:extLst>
                    <a:ext uri="{9D8B030D-6E8A-4147-A177-3AD203B41FA5}">
                      <a16:colId xmlns:a16="http://schemas.microsoft.com/office/drawing/2014/main" val="422278252"/>
                    </a:ext>
                  </a:extLst>
                </a:gridCol>
                <a:gridCol w="871645">
                  <a:extLst>
                    <a:ext uri="{9D8B030D-6E8A-4147-A177-3AD203B41FA5}">
                      <a16:colId xmlns:a16="http://schemas.microsoft.com/office/drawing/2014/main" val="3715814533"/>
                    </a:ext>
                  </a:extLst>
                </a:gridCol>
                <a:gridCol w="1541929">
                  <a:extLst>
                    <a:ext uri="{9D8B030D-6E8A-4147-A177-3AD203B41FA5}">
                      <a16:colId xmlns:a16="http://schemas.microsoft.com/office/drawing/2014/main" val="2937509636"/>
                    </a:ext>
                  </a:extLst>
                </a:gridCol>
              </a:tblGrid>
              <a:tr h="430306"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Date</a:t>
                      </a:r>
                    </a:p>
                  </a:txBody>
                  <a:tcP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Chore</a:t>
                      </a:r>
                    </a:p>
                  </a:txBody>
                  <a:tcP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2000" dirty="0">
                        <a:solidFill>
                          <a:schemeClr val="bg1"/>
                        </a:solidFill>
                        <a:latin typeface="Aharoni" panose="02010803020104030203" pitchFamily="2" charset="-79"/>
                        <a:cs typeface="Aharoni" panose="02010803020104030203" pitchFamily="2" charset="-79"/>
                      </a:endParaRPr>
                    </a:p>
                  </a:txBody>
                  <a:tcPr>
                    <a:solidFill>
                      <a:schemeClr val="accent4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>
                          <a:solidFill>
                            <a:schemeClr val="bg1"/>
                          </a:solidFill>
                          <a:latin typeface="Aharoni" panose="02010803020104030203" pitchFamily="2" charset="-79"/>
                          <a:cs typeface="Aharoni" panose="02010803020104030203" pitchFamily="2" charset="-79"/>
                        </a:rPr>
                        <a:t>Notes</a:t>
                      </a:r>
                    </a:p>
                  </a:txBody>
                  <a:tcPr>
                    <a:solidFill>
                      <a:schemeClr val="accent4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894524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87161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92348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958682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183500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3333951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32187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4536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1915916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54355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7628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38758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683000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62780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383858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016042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76666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6305510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6466863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A72FBA1-2AD5-47EF-AC26-9E0A89502D4E}"/>
              </a:ext>
            </a:extLst>
          </p:cNvPr>
          <p:cNvSpPr txBox="1"/>
          <p:nvPr/>
        </p:nvSpPr>
        <p:spPr>
          <a:xfrm>
            <a:off x="824753" y="490967"/>
            <a:ext cx="530710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accent4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Chore Log</a:t>
            </a:r>
          </a:p>
        </p:txBody>
      </p:sp>
      <p:sp>
        <p:nvSpPr>
          <p:cNvPr id="2" name="Star: 5 Points 1">
            <a:extLst>
              <a:ext uri="{FF2B5EF4-FFF2-40B4-BE49-F238E27FC236}">
                <a16:creationId xmlns:a16="http://schemas.microsoft.com/office/drawing/2014/main" id="{CFF302A2-0D29-4D17-A44A-F4F7460564EE}"/>
              </a:ext>
            </a:extLst>
          </p:cNvPr>
          <p:cNvSpPr/>
          <p:nvPr/>
        </p:nvSpPr>
        <p:spPr>
          <a:xfrm>
            <a:off x="4149969" y="1416424"/>
            <a:ext cx="375139" cy="410308"/>
          </a:xfrm>
          <a:prstGeom prst="star5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99686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: Rounded Corners 23">
            <a:extLst>
              <a:ext uri="{FF2B5EF4-FFF2-40B4-BE49-F238E27FC236}">
                <a16:creationId xmlns:a16="http://schemas.microsoft.com/office/drawing/2014/main" id="{23AD22F0-FF1A-4A36-85A7-54C5976D2055}"/>
              </a:ext>
            </a:extLst>
          </p:cNvPr>
          <p:cNvSpPr/>
          <p:nvPr/>
        </p:nvSpPr>
        <p:spPr>
          <a:xfrm>
            <a:off x="3856892" y="1212176"/>
            <a:ext cx="2712898" cy="3833446"/>
          </a:xfrm>
          <a:prstGeom prst="round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F31D040-74E3-4BF3-89A7-9898357505B2}"/>
              </a:ext>
            </a:extLst>
          </p:cNvPr>
          <p:cNvSpPr txBox="1"/>
          <p:nvPr/>
        </p:nvSpPr>
        <p:spPr>
          <a:xfrm>
            <a:off x="439271" y="297033"/>
            <a:ext cx="37472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(Name) Day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0E81AB6-41E5-42FC-815B-46EE355154E6}"/>
              </a:ext>
            </a:extLst>
          </p:cNvPr>
          <p:cNvSpPr txBox="1"/>
          <p:nvPr/>
        </p:nvSpPr>
        <p:spPr>
          <a:xfrm>
            <a:off x="4186518" y="358588"/>
            <a:ext cx="22322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accent1">
                    <a:lumMod val="50000"/>
                  </a:schemeClr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Date:________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DC6C0D-8EC8-43C2-ACB2-FAB89A54D023}"/>
              </a:ext>
            </a:extLst>
          </p:cNvPr>
          <p:cNvSpPr txBox="1"/>
          <p:nvPr/>
        </p:nvSpPr>
        <p:spPr>
          <a:xfrm>
            <a:off x="4146174" y="1261934"/>
            <a:ext cx="199912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To-Do List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62BF986-D6E9-4D46-92A7-4B3E25FC2AA4}"/>
              </a:ext>
            </a:extLst>
          </p:cNvPr>
          <p:cNvSpPr txBox="1"/>
          <p:nvPr/>
        </p:nvSpPr>
        <p:spPr>
          <a:xfrm>
            <a:off x="4056526" y="5373161"/>
            <a:ext cx="21784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Doodle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9410A82-599A-4E8F-9DA4-31524EA5E58C}"/>
              </a:ext>
            </a:extLst>
          </p:cNvPr>
          <p:cNvSpPr txBox="1"/>
          <p:nvPr/>
        </p:nvSpPr>
        <p:spPr>
          <a:xfrm>
            <a:off x="439271" y="1239598"/>
            <a:ext cx="32541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Something Fun I Did: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85A2BC1-BDF2-4F6E-AE5B-A30A32233EE2}"/>
              </a:ext>
            </a:extLst>
          </p:cNvPr>
          <p:cNvSpPr/>
          <p:nvPr/>
        </p:nvSpPr>
        <p:spPr>
          <a:xfrm>
            <a:off x="3971364" y="1865857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73EC153-782C-4325-BB9F-175B656E67D2}"/>
              </a:ext>
            </a:extLst>
          </p:cNvPr>
          <p:cNvSpPr/>
          <p:nvPr/>
        </p:nvSpPr>
        <p:spPr>
          <a:xfrm>
            <a:off x="3971363" y="2296163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8F46D0D-5CE5-4A89-AEA7-8E7F0E09D83B}"/>
              </a:ext>
            </a:extLst>
          </p:cNvPr>
          <p:cNvSpPr/>
          <p:nvPr/>
        </p:nvSpPr>
        <p:spPr>
          <a:xfrm>
            <a:off x="3971363" y="2732112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8567C9A-1E6D-41B4-AFD2-78B1D2125CBA}"/>
              </a:ext>
            </a:extLst>
          </p:cNvPr>
          <p:cNvSpPr/>
          <p:nvPr/>
        </p:nvSpPr>
        <p:spPr>
          <a:xfrm>
            <a:off x="3971363" y="3128899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DE6F54D-27EF-438F-B5F9-39E2CB38DC31}"/>
              </a:ext>
            </a:extLst>
          </p:cNvPr>
          <p:cNvSpPr/>
          <p:nvPr/>
        </p:nvSpPr>
        <p:spPr>
          <a:xfrm>
            <a:off x="3971363" y="3559205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3F2D4D0-C1DB-4808-B6F0-9E3EF28D8B67}"/>
              </a:ext>
            </a:extLst>
          </p:cNvPr>
          <p:cNvSpPr/>
          <p:nvPr/>
        </p:nvSpPr>
        <p:spPr>
          <a:xfrm>
            <a:off x="3971362" y="3989511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2BCAAF7-2919-4F9D-A06E-8F51905D319B}"/>
              </a:ext>
            </a:extLst>
          </p:cNvPr>
          <p:cNvSpPr/>
          <p:nvPr/>
        </p:nvSpPr>
        <p:spPr>
          <a:xfrm>
            <a:off x="3971361" y="4386298"/>
            <a:ext cx="273423" cy="2151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Cloud 21">
            <a:extLst>
              <a:ext uri="{FF2B5EF4-FFF2-40B4-BE49-F238E27FC236}">
                <a16:creationId xmlns:a16="http://schemas.microsoft.com/office/drawing/2014/main" id="{22479FEF-88D1-495A-8214-A70F00F48CA9}"/>
              </a:ext>
            </a:extLst>
          </p:cNvPr>
          <p:cNvSpPr/>
          <p:nvPr/>
        </p:nvSpPr>
        <p:spPr>
          <a:xfrm>
            <a:off x="3721684" y="5906328"/>
            <a:ext cx="2848106" cy="2879084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2B0BB446-F08D-4DE2-A433-6866F0D5061D}"/>
              </a:ext>
            </a:extLst>
          </p:cNvPr>
          <p:cNvSpPr/>
          <p:nvPr/>
        </p:nvSpPr>
        <p:spPr>
          <a:xfrm>
            <a:off x="431426" y="3774358"/>
            <a:ext cx="3144112" cy="501105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E4DF107-C85E-4F15-A02C-3E1A946F5677}"/>
              </a:ext>
            </a:extLst>
          </p:cNvPr>
          <p:cNvSpPr txBox="1"/>
          <p:nvPr/>
        </p:nvSpPr>
        <p:spPr>
          <a:xfrm>
            <a:off x="384232" y="3937934"/>
            <a:ext cx="32384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Aharoni" panose="02010803020104030203" pitchFamily="2" charset="-79"/>
                <a:cs typeface="Aharoni" panose="02010803020104030203" pitchFamily="2" charset="-79"/>
              </a:rPr>
              <a:t>What I Learned Today:</a:t>
            </a:r>
          </a:p>
        </p:txBody>
      </p:sp>
      <p:sp>
        <p:nvSpPr>
          <p:cNvPr id="25" name="Cloud 24">
            <a:extLst>
              <a:ext uri="{FF2B5EF4-FFF2-40B4-BE49-F238E27FC236}">
                <a16:creationId xmlns:a16="http://schemas.microsoft.com/office/drawing/2014/main" id="{7381E4A4-570D-4501-B876-8C5F4C8BC8E2}"/>
              </a:ext>
            </a:extLst>
          </p:cNvPr>
          <p:cNvSpPr/>
          <p:nvPr/>
        </p:nvSpPr>
        <p:spPr>
          <a:xfrm>
            <a:off x="439271" y="1662044"/>
            <a:ext cx="3254188" cy="2007279"/>
          </a:xfrm>
          <a:prstGeom prst="cloud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4132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5056</TotalTime>
  <Words>287</Words>
  <Application>Microsoft Office PowerPoint</Application>
  <PresentationFormat>Letter Paper (8.5x11 in)</PresentationFormat>
  <Paragraphs>48</Paragraphs>
  <Slides>36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36</vt:i4>
      </vt:variant>
    </vt:vector>
  </HeadingPairs>
  <TitlesOfParts>
    <vt:vector size="41" baseType="lpstr">
      <vt:lpstr>Aharoni</vt:lpstr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Sue</dc:creator>
  <cp:lastModifiedBy>Jenn Anne</cp:lastModifiedBy>
  <cp:revision>59</cp:revision>
  <dcterms:created xsi:type="dcterms:W3CDTF">2018-03-09T17:04:52Z</dcterms:created>
  <dcterms:modified xsi:type="dcterms:W3CDTF">2020-08-26T01:01:37Z</dcterms:modified>
</cp:coreProperties>
</file>