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</p:sldIdLst>
  <p:sldSz cy="7772400" cx="10058400"/>
  <p:notesSz cx="7772400" cy="10058400"/>
  <p:embeddedFontLst>
    <p:embeddedFont>
      <p:font typeface="Arimo"/>
      <p:regular r:id="rId8"/>
      <p:bold r:id="rId9"/>
      <p:italic r:id="rId10"/>
      <p:boldItalic r:id="rId11"/>
    </p:embeddedFont>
    <p:embeddedFont>
      <p:font typeface="Comfortaa"/>
      <p:regular r:id="rId12"/>
      <p:bold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225">
          <p15:clr>
            <a:srgbClr val="A4A3A4"/>
          </p15:clr>
        </p15:guide>
        <p15:guide id="2" pos="2795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14" roundtripDataSignature="AMtx7mjBkqD8NBDi5QsdFOBxzRSzNQoof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225" orient="horz"/>
        <p:guide pos="2795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Arimo-boldItalic.fntdata"/><Relationship Id="rId10" Type="http://schemas.openxmlformats.org/officeDocument/2006/relationships/font" Target="fonts/Arimo-italic.fntdata"/><Relationship Id="rId13" Type="http://schemas.openxmlformats.org/officeDocument/2006/relationships/font" Target="fonts/Comfortaa-bold.fntdata"/><Relationship Id="rId12" Type="http://schemas.openxmlformats.org/officeDocument/2006/relationships/font" Target="fonts/Comfortaa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Arimo-bold.fntdata"/><Relationship Id="rId14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Arimo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-452552" y="754375"/>
            <a:ext cx="86784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77225" y="4777725"/>
            <a:ext cx="6217900" cy="45262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7dd1de4a36_0_385:notes"/>
          <p:cNvSpPr/>
          <p:nvPr>
            <p:ph idx="2" type="sldImg"/>
          </p:nvPr>
        </p:nvSpPr>
        <p:spPr>
          <a:xfrm>
            <a:off x="1371954" y="754380"/>
            <a:ext cx="50292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" name="Google Shape;55;g7dd1de4a36_0_385:notes"/>
          <p:cNvSpPr txBox="1"/>
          <p:nvPr>
            <p:ph idx="1" type="body"/>
          </p:nvPr>
        </p:nvSpPr>
        <p:spPr>
          <a:xfrm>
            <a:off x="777240" y="4777740"/>
            <a:ext cx="62178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102600" lIns="102600" spcFirstLastPara="1" rIns="102600" wrap="square" tIns="102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g7d578bbad6_0_909:notes"/>
          <p:cNvSpPr/>
          <p:nvPr>
            <p:ph idx="2" type="sldImg"/>
          </p:nvPr>
        </p:nvSpPr>
        <p:spPr>
          <a:xfrm>
            <a:off x="1371954" y="754380"/>
            <a:ext cx="5029200" cy="3771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4" name="Google Shape;744;g7d578bbad6_0_909:notes"/>
          <p:cNvSpPr txBox="1"/>
          <p:nvPr>
            <p:ph idx="1" type="body"/>
          </p:nvPr>
        </p:nvSpPr>
        <p:spPr>
          <a:xfrm>
            <a:off x="777240" y="4777740"/>
            <a:ext cx="6217800" cy="45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102600" lIns="102600" spcFirstLastPara="1" rIns="102600" wrap="square" tIns="1026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g7d25b554b3_0_58"/>
          <p:cNvSpPr txBox="1"/>
          <p:nvPr>
            <p:ph type="ctrTitle"/>
          </p:nvPr>
        </p:nvSpPr>
        <p:spPr>
          <a:xfrm>
            <a:off x="342879" y="1125136"/>
            <a:ext cx="9372900" cy="3101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4" name="Google Shape;14;g7d25b554b3_0_58"/>
          <p:cNvSpPr txBox="1"/>
          <p:nvPr>
            <p:ph idx="1" type="subTitle"/>
          </p:nvPr>
        </p:nvSpPr>
        <p:spPr>
          <a:xfrm>
            <a:off x="342870" y="4282678"/>
            <a:ext cx="9372900" cy="119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5" name="Google Shape;15;g7d25b554b3_0_58"/>
          <p:cNvSpPr txBox="1"/>
          <p:nvPr>
            <p:ph idx="12" type="sldNum"/>
          </p:nvPr>
        </p:nvSpPr>
        <p:spPr>
          <a:xfrm>
            <a:off x="9319703" y="7046639"/>
            <a:ext cx="603600" cy="59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8"/>
          <p:cNvSpPr txBox="1"/>
          <p:nvPr>
            <p:ph type="title"/>
          </p:nvPr>
        </p:nvSpPr>
        <p:spPr>
          <a:xfrm>
            <a:off x="3035106" y="1211982"/>
            <a:ext cx="3988200" cy="7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18"/>
          <p:cNvSpPr txBox="1"/>
          <p:nvPr>
            <p:ph idx="1" type="body"/>
          </p:nvPr>
        </p:nvSpPr>
        <p:spPr>
          <a:xfrm>
            <a:off x="734658" y="2245913"/>
            <a:ext cx="8589000" cy="21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>
                <a:solidFill>
                  <a:srgbClr val="231F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8"/>
          <p:cNvSpPr txBox="1"/>
          <p:nvPr>
            <p:ph idx="11" type="ftr"/>
          </p:nvPr>
        </p:nvSpPr>
        <p:spPr>
          <a:xfrm>
            <a:off x="4389168" y="7602583"/>
            <a:ext cx="1266300" cy="1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>
                <a:solidFill>
                  <a:srgbClr val="231F20"/>
                </a:solidFill>
                <a:latin typeface="Arimo"/>
                <a:ea typeface="Arimo"/>
                <a:cs typeface="Arimo"/>
                <a:sym typeface="Arim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8"/>
          <p:cNvSpPr txBox="1"/>
          <p:nvPr>
            <p:ph idx="10" type="dt"/>
          </p:nvPr>
        </p:nvSpPr>
        <p:spPr>
          <a:xfrm>
            <a:off x="502920" y="7228332"/>
            <a:ext cx="23133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8"/>
          <p:cNvSpPr txBox="1"/>
          <p:nvPr>
            <p:ph idx="12" type="sldNum"/>
          </p:nvPr>
        </p:nvSpPr>
        <p:spPr>
          <a:xfrm>
            <a:off x="7242048" y="7228332"/>
            <a:ext cx="23133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>
  <p:cSld name="Two Conten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9"/>
          <p:cNvSpPr txBox="1"/>
          <p:nvPr>
            <p:ph type="title"/>
          </p:nvPr>
        </p:nvSpPr>
        <p:spPr>
          <a:xfrm>
            <a:off x="3035106" y="1211982"/>
            <a:ext cx="3988200" cy="7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9"/>
          <p:cNvSpPr txBox="1"/>
          <p:nvPr>
            <p:ph idx="1" type="body"/>
          </p:nvPr>
        </p:nvSpPr>
        <p:spPr>
          <a:xfrm>
            <a:off x="1510074" y="2148560"/>
            <a:ext cx="3866400" cy="51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>
                <a:solidFill>
                  <a:srgbClr val="231F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9"/>
          <p:cNvSpPr txBox="1"/>
          <p:nvPr>
            <p:ph idx="2" type="body"/>
          </p:nvPr>
        </p:nvSpPr>
        <p:spPr>
          <a:xfrm>
            <a:off x="5986390" y="2148560"/>
            <a:ext cx="3866400" cy="51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>
                <a:solidFill>
                  <a:srgbClr val="231F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9"/>
          <p:cNvSpPr txBox="1"/>
          <p:nvPr>
            <p:ph idx="11" type="ftr"/>
          </p:nvPr>
        </p:nvSpPr>
        <p:spPr>
          <a:xfrm>
            <a:off x="4389168" y="7602583"/>
            <a:ext cx="1266300" cy="1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>
                <a:solidFill>
                  <a:srgbClr val="231F20"/>
                </a:solidFill>
                <a:latin typeface="Arimo"/>
                <a:ea typeface="Arimo"/>
                <a:cs typeface="Arimo"/>
                <a:sym typeface="Arim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9"/>
          <p:cNvSpPr txBox="1"/>
          <p:nvPr>
            <p:ph idx="10" type="dt"/>
          </p:nvPr>
        </p:nvSpPr>
        <p:spPr>
          <a:xfrm>
            <a:off x="502920" y="7228332"/>
            <a:ext cx="23133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9"/>
          <p:cNvSpPr txBox="1"/>
          <p:nvPr>
            <p:ph idx="12" type="sldNum"/>
          </p:nvPr>
        </p:nvSpPr>
        <p:spPr>
          <a:xfrm>
            <a:off x="7242048" y="7228332"/>
            <a:ext cx="23133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>
  <p:cSld name="Title Slide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0"/>
          <p:cNvSpPr txBox="1"/>
          <p:nvPr>
            <p:ph type="ctrTitle"/>
          </p:nvPr>
        </p:nvSpPr>
        <p:spPr>
          <a:xfrm>
            <a:off x="754380" y="2409444"/>
            <a:ext cx="8549700" cy="16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0"/>
          <p:cNvSpPr txBox="1"/>
          <p:nvPr>
            <p:ph idx="1" type="subTitle"/>
          </p:nvPr>
        </p:nvSpPr>
        <p:spPr>
          <a:xfrm>
            <a:off x="1508760" y="4352544"/>
            <a:ext cx="7041000" cy="19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0"/>
          <p:cNvSpPr txBox="1"/>
          <p:nvPr>
            <p:ph idx="11" type="ftr"/>
          </p:nvPr>
        </p:nvSpPr>
        <p:spPr>
          <a:xfrm>
            <a:off x="4389168" y="7602583"/>
            <a:ext cx="1266300" cy="1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>
                <a:solidFill>
                  <a:srgbClr val="231F20"/>
                </a:solidFill>
                <a:latin typeface="Arimo"/>
                <a:ea typeface="Arimo"/>
                <a:cs typeface="Arimo"/>
                <a:sym typeface="Arim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0"/>
          <p:cNvSpPr txBox="1"/>
          <p:nvPr>
            <p:ph idx="10" type="dt"/>
          </p:nvPr>
        </p:nvSpPr>
        <p:spPr>
          <a:xfrm>
            <a:off x="502920" y="7228332"/>
            <a:ext cx="23133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0"/>
          <p:cNvSpPr txBox="1"/>
          <p:nvPr>
            <p:ph idx="12" type="sldNum"/>
          </p:nvPr>
        </p:nvSpPr>
        <p:spPr>
          <a:xfrm>
            <a:off x="7242048" y="7228332"/>
            <a:ext cx="23133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>
  <p:cSld name="Title 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1"/>
          <p:cNvSpPr txBox="1"/>
          <p:nvPr>
            <p:ph type="title"/>
          </p:nvPr>
        </p:nvSpPr>
        <p:spPr>
          <a:xfrm>
            <a:off x="3035106" y="1211982"/>
            <a:ext cx="3988200" cy="7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6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1"/>
          <p:cNvSpPr txBox="1"/>
          <p:nvPr>
            <p:ph idx="11" type="ftr"/>
          </p:nvPr>
        </p:nvSpPr>
        <p:spPr>
          <a:xfrm>
            <a:off x="4389168" y="7602583"/>
            <a:ext cx="1266300" cy="1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>
                <a:solidFill>
                  <a:srgbClr val="231F20"/>
                </a:solidFill>
                <a:latin typeface="Arimo"/>
                <a:ea typeface="Arimo"/>
                <a:cs typeface="Arimo"/>
                <a:sym typeface="Arim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1"/>
          <p:cNvSpPr txBox="1"/>
          <p:nvPr>
            <p:ph idx="10" type="dt"/>
          </p:nvPr>
        </p:nvSpPr>
        <p:spPr>
          <a:xfrm>
            <a:off x="502920" y="7228332"/>
            <a:ext cx="23133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1"/>
          <p:cNvSpPr txBox="1"/>
          <p:nvPr>
            <p:ph idx="12" type="sldNum"/>
          </p:nvPr>
        </p:nvSpPr>
        <p:spPr>
          <a:xfrm>
            <a:off x="7242048" y="7228332"/>
            <a:ext cx="23133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showMasterSp="0">
  <p:cSld name="Blank">
    <p:bg>
      <p:bgPr>
        <a:solidFill>
          <a:schemeClr val="lt1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2"/>
          <p:cNvSpPr/>
          <p:nvPr/>
        </p:nvSpPr>
        <p:spPr>
          <a:xfrm>
            <a:off x="0" y="4450484"/>
            <a:ext cx="10065258" cy="2339864"/>
          </a:xfrm>
          <a:custGeom>
            <a:rect b="b" l="l" r="r" t="t"/>
            <a:pathLst>
              <a:path extrusionOk="0" h="3028950" w="7772400">
                <a:moveTo>
                  <a:pt x="0" y="3028441"/>
                </a:moveTo>
                <a:lnTo>
                  <a:pt x="7772400" y="3028441"/>
                </a:lnTo>
                <a:lnTo>
                  <a:pt x="7772400" y="0"/>
                </a:lnTo>
                <a:lnTo>
                  <a:pt x="0" y="0"/>
                </a:lnTo>
                <a:lnTo>
                  <a:pt x="0" y="3028441"/>
                </a:lnTo>
                <a:close/>
              </a:path>
            </a:pathLst>
          </a:custGeom>
          <a:solidFill>
            <a:srgbClr val="68C6C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22"/>
          <p:cNvSpPr/>
          <p:nvPr/>
        </p:nvSpPr>
        <p:spPr>
          <a:xfrm>
            <a:off x="0" y="6790644"/>
            <a:ext cx="10065258" cy="49054"/>
          </a:xfrm>
          <a:custGeom>
            <a:rect b="b" l="l" r="r" t="t"/>
            <a:pathLst>
              <a:path extrusionOk="0" h="63500" w="7772400">
                <a:moveTo>
                  <a:pt x="0" y="63499"/>
                </a:moveTo>
                <a:lnTo>
                  <a:pt x="7772400" y="63499"/>
                </a:lnTo>
                <a:lnTo>
                  <a:pt x="7772400" y="0"/>
                </a:lnTo>
                <a:lnTo>
                  <a:pt x="0" y="0"/>
                </a:lnTo>
                <a:lnTo>
                  <a:pt x="0" y="63499"/>
                </a:lnTo>
                <a:close/>
              </a:path>
            </a:pathLst>
          </a:custGeom>
          <a:solidFill>
            <a:srgbClr val="EC64A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22"/>
          <p:cNvSpPr/>
          <p:nvPr/>
        </p:nvSpPr>
        <p:spPr>
          <a:xfrm>
            <a:off x="0" y="4401416"/>
            <a:ext cx="10065258" cy="49054"/>
          </a:xfrm>
          <a:custGeom>
            <a:rect b="b" l="l" r="r" t="t"/>
            <a:pathLst>
              <a:path extrusionOk="0" h="63500" w="7772400">
                <a:moveTo>
                  <a:pt x="0" y="63500"/>
                </a:moveTo>
                <a:lnTo>
                  <a:pt x="7772399" y="63500"/>
                </a:lnTo>
                <a:lnTo>
                  <a:pt x="7772399" y="0"/>
                </a:lnTo>
                <a:lnTo>
                  <a:pt x="0" y="0"/>
                </a:lnTo>
                <a:lnTo>
                  <a:pt x="0" y="63500"/>
                </a:lnTo>
                <a:close/>
              </a:path>
            </a:pathLst>
          </a:custGeom>
          <a:solidFill>
            <a:srgbClr val="EC64A2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22"/>
          <p:cNvSpPr/>
          <p:nvPr/>
        </p:nvSpPr>
        <p:spPr>
          <a:xfrm>
            <a:off x="1228045" y="401378"/>
            <a:ext cx="7602300" cy="46812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22"/>
          <p:cNvSpPr/>
          <p:nvPr/>
        </p:nvSpPr>
        <p:spPr>
          <a:xfrm>
            <a:off x="1228045" y="393526"/>
            <a:ext cx="7608151" cy="4687576"/>
          </a:xfrm>
          <a:custGeom>
            <a:rect b="b" l="l" r="r" t="t"/>
            <a:pathLst>
              <a:path extrusionOk="0" h="6068059" w="5875020">
                <a:moveTo>
                  <a:pt x="2937256" y="6068060"/>
                </a:moveTo>
                <a:lnTo>
                  <a:pt x="2984878" y="6067669"/>
                </a:lnTo>
                <a:lnTo>
                  <a:pt x="3032317" y="6066501"/>
                </a:lnTo>
                <a:lnTo>
                  <a:pt x="3079568" y="6064561"/>
                </a:lnTo>
                <a:lnTo>
                  <a:pt x="3126624" y="6061855"/>
                </a:lnTo>
                <a:lnTo>
                  <a:pt x="3173481" y="6058390"/>
                </a:lnTo>
                <a:lnTo>
                  <a:pt x="3220132" y="6054171"/>
                </a:lnTo>
                <a:lnTo>
                  <a:pt x="3266572" y="6049203"/>
                </a:lnTo>
                <a:lnTo>
                  <a:pt x="3312794" y="6043494"/>
                </a:lnTo>
                <a:lnTo>
                  <a:pt x="3358794" y="6037048"/>
                </a:lnTo>
                <a:lnTo>
                  <a:pt x="3404566" y="6029872"/>
                </a:lnTo>
                <a:lnTo>
                  <a:pt x="3450103" y="6021971"/>
                </a:lnTo>
                <a:lnTo>
                  <a:pt x="3495401" y="6013351"/>
                </a:lnTo>
                <a:lnTo>
                  <a:pt x="3540453" y="6004019"/>
                </a:lnTo>
                <a:lnTo>
                  <a:pt x="3585254" y="5993980"/>
                </a:lnTo>
                <a:lnTo>
                  <a:pt x="3629798" y="5983240"/>
                </a:lnTo>
                <a:lnTo>
                  <a:pt x="3674080" y="5971805"/>
                </a:lnTo>
                <a:lnTo>
                  <a:pt x="3718093" y="5959681"/>
                </a:lnTo>
                <a:lnTo>
                  <a:pt x="3761832" y="5946874"/>
                </a:lnTo>
                <a:lnTo>
                  <a:pt x="3805291" y="5933389"/>
                </a:lnTo>
                <a:lnTo>
                  <a:pt x="3848465" y="5919232"/>
                </a:lnTo>
                <a:lnTo>
                  <a:pt x="3891348" y="5904410"/>
                </a:lnTo>
                <a:lnTo>
                  <a:pt x="3933934" y="5888928"/>
                </a:lnTo>
                <a:lnTo>
                  <a:pt x="3976218" y="5872792"/>
                </a:lnTo>
                <a:lnTo>
                  <a:pt x="4018193" y="5856008"/>
                </a:lnTo>
                <a:lnTo>
                  <a:pt x="4059855" y="5838583"/>
                </a:lnTo>
                <a:lnTo>
                  <a:pt x="4101197" y="5820520"/>
                </a:lnTo>
                <a:lnTo>
                  <a:pt x="4142213" y="5801828"/>
                </a:lnTo>
                <a:lnTo>
                  <a:pt x="4182899" y="5782511"/>
                </a:lnTo>
                <a:lnTo>
                  <a:pt x="4223248" y="5762576"/>
                </a:lnTo>
                <a:lnTo>
                  <a:pt x="4263254" y="5742028"/>
                </a:lnTo>
                <a:lnTo>
                  <a:pt x="4302913" y="5720873"/>
                </a:lnTo>
                <a:lnTo>
                  <a:pt x="4342217" y="5699117"/>
                </a:lnTo>
                <a:lnTo>
                  <a:pt x="4381162" y="5676766"/>
                </a:lnTo>
                <a:lnTo>
                  <a:pt x="4419742" y="5653826"/>
                </a:lnTo>
                <a:lnTo>
                  <a:pt x="4457952" y="5630303"/>
                </a:lnTo>
                <a:lnTo>
                  <a:pt x="4495784" y="5606202"/>
                </a:lnTo>
                <a:lnTo>
                  <a:pt x="4533234" y="5581530"/>
                </a:lnTo>
                <a:lnTo>
                  <a:pt x="4570297" y="5556292"/>
                </a:lnTo>
                <a:lnTo>
                  <a:pt x="4606965" y="5530495"/>
                </a:lnTo>
                <a:lnTo>
                  <a:pt x="4643234" y="5504144"/>
                </a:lnTo>
                <a:lnTo>
                  <a:pt x="4679099" y="5477245"/>
                </a:lnTo>
                <a:lnTo>
                  <a:pt x="4714552" y="5449804"/>
                </a:lnTo>
                <a:lnTo>
                  <a:pt x="4749589" y="5421827"/>
                </a:lnTo>
                <a:lnTo>
                  <a:pt x="4784204" y="5393319"/>
                </a:lnTo>
                <a:lnTo>
                  <a:pt x="4818390" y="5364287"/>
                </a:lnTo>
                <a:lnTo>
                  <a:pt x="4852144" y="5334737"/>
                </a:lnTo>
                <a:lnTo>
                  <a:pt x="4885458" y="5304674"/>
                </a:lnTo>
                <a:lnTo>
                  <a:pt x="4918327" y="5274104"/>
                </a:lnTo>
                <a:lnTo>
                  <a:pt x="4950745" y="5243034"/>
                </a:lnTo>
                <a:lnTo>
                  <a:pt x="4982707" y="5211468"/>
                </a:lnTo>
                <a:lnTo>
                  <a:pt x="5014207" y="5179414"/>
                </a:lnTo>
                <a:lnTo>
                  <a:pt x="5045239" y="5146876"/>
                </a:lnTo>
                <a:lnTo>
                  <a:pt x="5075798" y="5113861"/>
                </a:lnTo>
                <a:lnTo>
                  <a:pt x="5105878" y="5080374"/>
                </a:lnTo>
                <a:lnTo>
                  <a:pt x="5135472" y="5046422"/>
                </a:lnTo>
                <a:lnTo>
                  <a:pt x="5164577" y="5012011"/>
                </a:lnTo>
                <a:lnTo>
                  <a:pt x="5193184" y="4977146"/>
                </a:lnTo>
                <a:lnTo>
                  <a:pt x="5221290" y="4941832"/>
                </a:lnTo>
                <a:lnTo>
                  <a:pt x="5248889" y="4906077"/>
                </a:lnTo>
                <a:lnTo>
                  <a:pt x="5275974" y="4869886"/>
                </a:lnTo>
                <a:lnTo>
                  <a:pt x="5302540" y="4833265"/>
                </a:lnTo>
                <a:lnTo>
                  <a:pt x="5328581" y="4796219"/>
                </a:lnTo>
                <a:lnTo>
                  <a:pt x="5354091" y="4758755"/>
                </a:lnTo>
                <a:lnTo>
                  <a:pt x="5379066" y="4720878"/>
                </a:lnTo>
                <a:lnTo>
                  <a:pt x="5403499" y="4682595"/>
                </a:lnTo>
                <a:lnTo>
                  <a:pt x="5427384" y="4643910"/>
                </a:lnTo>
                <a:lnTo>
                  <a:pt x="5450716" y="4604832"/>
                </a:lnTo>
                <a:lnTo>
                  <a:pt x="5473489" y="4565364"/>
                </a:lnTo>
                <a:lnTo>
                  <a:pt x="5495697" y="4525512"/>
                </a:lnTo>
                <a:lnTo>
                  <a:pt x="5517335" y="4485284"/>
                </a:lnTo>
                <a:lnTo>
                  <a:pt x="5538397" y="4444684"/>
                </a:lnTo>
                <a:lnTo>
                  <a:pt x="5558877" y="4403719"/>
                </a:lnTo>
                <a:lnTo>
                  <a:pt x="5578770" y="4362395"/>
                </a:lnTo>
                <a:lnTo>
                  <a:pt x="5598070" y="4320716"/>
                </a:lnTo>
                <a:lnTo>
                  <a:pt x="5616771" y="4278690"/>
                </a:lnTo>
                <a:lnTo>
                  <a:pt x="5634867" y="4236322"/>
                </a:lnTo>
                <a:lnTo>
                  <a:pt x="5652353" y="4193618"/>
                </a:lnTo>
                <a:lnTo>
                  <a:pt x="5669223" y="4150584"/>
                </a:lnTo>
                <a:lnTo>
                  <a:pt x="5685472" y="4107226"/>
                </a:lnTo>
                <a:lnTo>
                  <a:pt x="5701093" y="4063549"/>
                </a:lnTo>
                <a:lnTo>
                  <a:pt x="5716081" y="4019560"/>
                </a:lnTo>
                <a:lnTo>
                  <a:pt x="5730430" y="3975264"/>
                </a:lnTo>
                <a:lnTo>
                  <a:pt x="5744136" y="3930667"/>
                </a:lnTo>
                <a:lnTo>
                  <a:pt x="5757190" y="3885776"/>
                </a:lnTo>
                <a:lnTo>
                  <a:pt x="5769590" y="3840596"/>
                </a:lnTo>
                <a:lnTo>
                  <a:pt x="5781327" y="3795132"/>
                </a:lnTo>
                <a:lnTo>
                  <a:pt x="5792397" y="3749392"/>
                </a:lnTo>
                <a:lnTo>
                  <a:pt x="5802795" y="3703380"/>
                </a:lnTo>
                <a:lnTo>
                  <a:pt x="5812514" y="3657103"/>
                </a:lnTo>
                <a:lnTo>
                  <a:pt x="5821548" y="3610566"/>
                </a:lnTo>
                <a:lnTo>
                  <a:pt x="5829893" y="3563776"/>
                </a:lnTo>
                <a:lnTo>
                  <a:pt x="5837541" y="3516738"/>
                </a:lnTo>
                <a:lnTo>
                  <a:pt x="5844489" y="3469459"/>
                </a:lnTo>
                <a:lnTo>
                  <a:pt x="5850729" y="3421943"/>
                </a:lnTo>
                <a:lnTo>
                  <a:pt x="5856257" y="3374197"/>
                </a:lnTo>
                <a:lnTo>
                  <a:pt x="5861066" y="3326227"/>
                </a:lnTo>
                <a:lnTo>
                  <a:pt x="5865150" y="3278039"/>
                </a:lnTo>
                <a:lnTo>
                  <a:pt x="5868505" y="3229638"/>
                </a:lnTo>
                <a:lnTo>
                  <a:pt x="5871124" y="3181031"/>
                </a:lnTo>
                <a:lnTo>
                  <a:pt x="5873002" y="3132223"/>
                </a:lnTo>
                <a:lnTo>
                  <a:pt x="5874133" y="3083221"/>
                </a:lnTo>
                <a:lnTo>
                  <a:pt x="5874512" y="3034030"/>
                </a:lnTo>
                <a:lnTo>
                  <a:pt x="5874133" y="2984838"/>
                </a:lnTo>
                <a:lnTo>
                  <a:pt x="5873002" y="2935836"/>
                </a:lnTo>
                <a:lnTo>
                  <a:pt x="5871124" y="2887028"/>
                </a:lnTo>
                <a:lnTo>
                  <a:pt x="5868505" y="2838421"/>
                </a:lnTo>
                <a:lnTo>
                  <a:pt x="5865150" y="2790020"/>
                </a:lnTo>
                <a:lnTo>
                  <a:pt x="5861066" y="2741832"/>
                </a:lnTo>
                <a:lnTo>
                  <a:pt x="5856257" y="2693862"/>
                </a:lnTo>
                <a:lnTo>
                  <a:pt x="5850729" y="2646116"/>
                </a:lnTo>
                <a:lnTo>
                  <a:pt x="5844489" y="2598600"/>
                </a:lnTo>
                <a:lnTo>
                  <a:pt x="5837541" y="2551321"/>
                </a:lnTo>
                <a:lnTo>
                  <a:pt x="5829893" y="2504283"/>
                </a:lnTo>
                <a:lnTo>
                  <a:pt x="5821548" y="2457493"/>
                </a:lnTo>
                <a:lnTo>
                  <a:pt x="5812514" y="2410956"/>
                </a:lnTo>
                <a:lnTo>
                  <a:pt x="5802795" y="2364679"/>
                </a:lnTo>
                <a:lnTo>
                  <a:pt x="5792397" y="2318667"/>
                </a:lnTo>
                <a:lnTo>
                  <a:pt x="5781327" y="2272927"/>
                </a:lnTo>
                <a:lnTo>
                  <a:pt x="5769590" y="2227463"/>
                </a:lnTo>
                <a:lnTo>
                  <a:pt x="5757190" y="2182283"/>
                </a:lnTo>
                <a:lnTo>
                  <a:pt x="5744136" y="2137392"/>
                </a:lnTo>
                <a:lnTo>
                  <a:pt x="5730430" y="2092795"/>
                </a:lnTo>
                <a:lnTo>
                  <a:pt x="5716081" y="2048499"/>
                </a:lnTo>
                <a:lnTo>
                  <a:pt x="5701093" y="2004510"/>
                </a:lnTo>
                <a:lnTo>
                  <a:pt x="5685472" y="1960833"/>
                </a:lnTo>
                <a:lnTo>
                  <a:pt x="5669223" y="1917475"/>
                </a:lnTo>
                <a:lnTo>
                  <a:pt x="5652353" y="1874441"/>
                </a:lnTo>
                <a:lnTo>
                  <a:pt x="5634867" y="1831737"/>
                </a:lnTo>
                <a:lnTo>
                  <a:pt x="5616771" y="1789369"/>
                </a:lnTo>
                <a:lnTo>
                  <a:pt x="5598070" y="1747343"/>
                </a:lnTo>
                <a:lnTo>
                  <a:pt x="5578770" y="1705664"/>
                </a:lnTo>
                <a:lnTo>
                  <a:pt x="5558877" y="1664340"/>
                </a:lnTo>
                <a:lnTo>
                  <a:pt x="5538397" y="1623375"/>
                </a:lnTo>
                <a:lnTo>
                  <a:pt x="5517335" y="1582775"/>
                </a:lnTo>
                <a:lnTo>
                  <a:pt x="5495697" y="1542547"/>
                </a:lnTo>
                <a:lnTo>
                  <a:pt x="5473489" y="1502695"/>
                </a:lnTo>
                <a:lnTo>
                  <a:pt x="5450716" y="1463227"/>
                </a:lnTo>
                <a:lnTo>
                  <a:pt x="5427384" y="1424149"/>
                </a:lnTo>
                <a:lnTo>
                  <a:pt x="5403499" y="1385464"/>
                </a:lnTo>
                <a:lnTo>
                  <a:pt x="5379066" y="1347181"/>
                </a:lnTo>
                <a:lnTo>
                  <a:pt x="5354091" y="1309304"/>
                </a:lnTo>
                <a:lnTo>
                  <a:pt x="5328581" y="1271840"/>
                </a:lnTo>
                <a:lnTo>
                  <a:pt x="5302540" y="1234794"/>
                </a:lnTo>
                <a:lnTo>
                  <a:pt x="5275974" y="1198173"/>
                </a:lnTo>
                <a:lnTo>
                  <a:pt x="5248889" y="1161982"/>
                </a:lnTo>
                <a:lnTo>
                  <a:pt x="5221290" y="1126227"/>
                </a:lnTo>
                <a:lnTo>
                  <a:pt x="5193184" y="1090913"/>
                </a:lnTo>
                <a:lnTo>
                  <a:pt x="5164577" y="1056048"/>
                </a:lnTo>
                <a:lnTo>
                  <a:pt x="5135472" y="1021637"/>
                </a:lnTo>
                <a:lnTo>
                  <a:pt x="5105878" y="987685"/>
                </a:lnTo>
                <a:lnTo>
                  <a:pt x="5075798" y="954198"/>
                </a:lnTo>
                <a:lnTo>
                  <a:pt x="5045239" y="921183"/>
                </a:lnTo>
                <a:lnTo>
                  <a:pt x="5014207" y="888645"/>
                </a:lnTo>
                <a:lnTo>
                  <a:pt x="4982707" y="856591"/>
                </a:lnTo>
                <a:lnTo>
                  <a:pt x="4950745" y="825025"/>
                </a:lnTo>
                <a:lnTo>
                  <a:pt x="4918327" y="793955"/>
                </a:lnTo>
                <a:lnTo>
                  <a:pt x="4885458" y="763385"/>
                </a:lnTo>
                <a:lnTo>
                  <a:pt x="4852144" y="733322"/>
                </a:lnTo>
                <a:lnTo>
                  <a:pt x="4818390" y="703772"/>
                </a:lnTo>
                <a:lnTo>
                  <a:pt x="4784204" y="674740"/>
                </a:lnTo>
                <a:lnTo>
                  <a:pt x="4749589" y="646232"/>
                </a:lnTo>
                <a:lnTo>
                  <a:pt x="4714552" y="618255"/>
                </a:lnTo>
                <a:lnTo>
                  <a:pt x="4679099" y="590814"/>
                </a:lnTo>
                <a:lnTo>
                  <a:pt x="4643234" y="563915"/>
                </a:lnTo>
                <a:lnTo>
                  <a:pt x="4606965" y="537564"/>
                </a:lnTo>
                <a:lnTo>
                  <a:pt x="4570297" y="511767"/>
                </a:lnTo>
                <a:lnTo>
                  <a:pt x="4533234" y="486529"/>
                </a:lnTo>
                <a:lnTo>
                  <a:pt x="4495784" y="461857"/>
                </a:lnTo>
                <a:lnTo>
                  <a:pt x="4457952" y="437756"/>
                </a:lnTo>
                <a:lnTo>
                  <a:pt x="4419742" y="414233"/>
                </a:lnTo>
                <a:lnTo>
                  <a:pt x="4381162" y="391293"/>
                </a:lnTo>
                <a:lnTo>
                  <a:pt x="4342217" y="368942"/>
                </a:lnTo>
                <a:lnTo>
                  <a:pt x="4302913" y="347186"/>
                </a:lnTo>
                <a:lnTo>
                  <a:pt x="4263254" y="326031"/>
                </a:lnTo>
                <a:lnTo>
                  <a:pt x="4223248" y="305483"/>
                </a:lnTo>
                <a:lnTo>
                  <a:pt x="4182899" y="285548"/>
                </a:lnTo>
                <a:lnTo>
                  <a:pt x="4142213" y="266231"/>
                </a:lnTo>
                <a:lnTo>
                  <a:pt x="4101197" y="247539"/>
                </a:lnTo>
                <a:lnTo>
                  <a:pt x="4059855" y="229476"/>
                </a:lnTo>
                <a:lnTo>
                  <a:pt x="4018193" y="212051"/>
                </a:lnTo>
                <a:lnTo>
                  <a:pt x="3976218" y="195267"/>
                </a:lnTo>
                <a:lnTo>
                  <a:pt x="3933934" y="179131"/>
                </a:lnTo>
                <a:lnTo>
                  <a:pt x="3891348" y="163649"/>
                </a:lnTo>
                <a:lnTo>
                  <a:pt x="3848465" y="148827"/>
                </a:lnTo>
                <a:lnTo>
                  <a:pt x="3805291" y="134670"/>
                </a:lnTo>
                <a:lnTo>
                  <a:pt x="3761832" y="121185"/>
                </a:lnTo>
                <a:lnTo>
                  <a:pt x="3718093" y="108378"/>
                </a:lnTo>
                <a:lnTo>
                  <a:pt x="3674080" y="96254"/>
                </a:lnTo>
                <a:lnTo>
                  <a:pt x="3629798" y="84819"/>
                </a:lnTo>
                <a:lnTo>
                  <a:pt x="3585254" y="74079"/>
                </a:lnTo>
                <a:lnTo>
                  <a:pt x="3540453" y="64040"/>
                </a:lnTo>
                <a:lnTo>
                  <a:pt x="3495401" y="54708"/>
                </a:lnTo>
                <a:lnTo>
                  <a:pt x="3450103" y="46088"/>
                </a:lnTo>
                <a:lnTo>
                  <a:pt x="3404566" y="38187"/>
                </a:lnTo>
                <a:lnTo>
                  <a:pt x="3358794" y="31011"/>
                </a:lnTo>
                <a:lnTo>
                  <a:pt x="3312794" y="24565"/>
                </a:lnTo>
                <a:lnTo>
                  <a:pt x="3266572" y="18856"/>
                </a:lnTo>
                <a:lnTo>
                  <a:pt x="3220132" y="13888"/>
                </a:lnTo>
                <a:lnTo>
                  <a:pt x="3173481" y="9669"/>
                </a:lnTo>
                <a:lnTo>
                  <a:pt x="3126624" y="6204"/>
                </a:lnTo>
                <a:lnTo>
                  <a:pt x="3079568" y="3498"/>
                </a:lnTo>
                <a:lnTo>
                  <a:pt x="3032317" y="1558"/>
                </a:lnTo>
                <a:lnTo>
                  <a:pt x="2984878" y="390"/>
                </a:lnTo>
                <a:lnTo>
                  <a:pt x="2937256" y="0"/>
                </a:lnTo>
                <a:lnTo>
                  <a:pt x="2889633" y="390"/>
                </a:lnTo>
                <a:lnTo>
                  <a:pt x="2842194" y="1558"/>
                </a:lnTo>
                <a:lnTo>
                  <a:pt x="2794943" y="3498"/>
                </a:lnTo>
                <a:lnTo>
                  <a:pt x="2747887" y="6204"/>
                </a:lnTo>
                <a:lnTo>
                  <a:pt x="2701030" y="9669"/>
                </a:lnTo>
                <a:lnTo>
                  <a:pt x="2654379" y="13888"/>
                </a:lnTo>
                <a:lnTo>
                  <a:pt x="2607939" y="18856"/>
                </a:lnTo>
                <a:lnTo>
                  <a:pt x="2561717" y="24565"/>
                </a:lnTo>
                <a:lnTo>
                  <a:pt x="2515717" y="31011"/>
                </a:lnTo>
                <a:lnTo>
                  <a:pt x="2469945" y="38187"/>
                </a:lnTo>
                <a:lnTo>
                  <a:pt x="2424408" y="46088"/>
                </a:lnTo>
                <a:lnTo>
                  <a:pt x="2379110" y="54708"/>
                </a:lnTo>
                <a:lnTo>
                  <a:pt x="2334058" y="64040"/>
                </a:lnTo>
                <a:lnTo>
                  <a:pt x="2289257" y="74079"/>
                </a:lnTo>
                <a:lnTo>
                  <a:pt x="2244713" y="84819"/>
                </a:lnTo>
                <a:lnTo>
                  <a:pt x="2200431" y="96254"/>
                </a:lnTo>
                <a:lnTo>
                  <a:pt x="2156418" y="108378"/>
                </a:lnTo>
                <a:lnTo>
                  <a:pt x="2112679" y="121185"/>
                </a:lnTo>
                <a:lnTo>
                  <a:pt x="2069220" y="134670"/>
                </a:lnTo>
                <a:lnTo>
                  <a:pt x="2026046" y="148827"/>
                </a:lnTo>
                <a:lnTo>
                  <a:pt x="1983163" y="163649"/>
                </a:lnTo>
                <a:lnTo>
                  <a:pt x="1940577" y="179131"/>
                </a:lnTo>
                <a:lnTo>
                  <a:pt x="1898293" y="195267"/>
                </a:lnTo>
                <a:lnTo>
                  <a:pt x="1856318" y="212051"/>
                </a:lnTo>
                <a:lnTo>
                  <a:pt x="1814656" y="229476"/>
                </a:lnTo>
                <a:lnTo>
                  <a:pt x="1773314" y="247539"/>
                </a:lnTo>
                <a:lnTo>
                  <a:pt x="1732298" y="266231"/>
                </a:lnTo>
                <a:lnTo>
                  <a:pt x="1691612" y="285548"/>
                </a:lnTo>
                <a:lnTo>
                  <a:pt x="1651263" y="305483"/>
                </a:lnTo>
                <a:lnTo>
                  <a:pt x="1611257" y="326031"/>
                </a:lnTo>
                <a:lnTo>
                  <a:pt x="1571598" y="347186"/>
                </a:lnTo>
                <a:lnTo>
                  <a:pt x="1532294" y="368942"/>
                </a:lnTo>
                <a:lnTo>
                  <a:pt x="1493349" y="391293"/>
                </a:lnTo>
                <a:lnTo>
                  <a:pt x="1454769" y="414233"/>
                </a:lnTo>
                <a:lnTo>
                  <a:pt x="1416559" y="437756"/>
                </a:lnTo>
                <a:lnTo>
                  <a:pt x="1378727" y="461857"/>
                </a:lnTo>
                <a:lnTo>
                  <a:pt x="1341277" y="486529"/>
                </a:lnTo>
                <a:lnTo>
                  <a:pt x="1304214" y="511767"/>
                </a:lnTo>
                <a:lnTo>
                  <a:pt x="1267546" y="537564"/>
                </a:lnTo>
                <a:lnTo>
                  <a:pt x="1231277" y="563915"/>
                </a:lnTo>
                <a:lnTo>
                  <a:pt x="1195412" y="590814"/>
                </a:lnTo>
                <a:lnTo>
                  <a:pt x="1159959" y="618255"/>
                </a:lnTo>
                <a:lnTo>
                  <a:pt x="1124922" y="646232"/>
                </a:lnTo>
                <a:lnTo>
                  <a:pt x="1090307" y="674740"/>
                </a:lnTo>
                <a:lnTo>
                  <a:pt x="1056121" y="703772"/>
                </a:lnTo>
                <a:lnTo>
                  <a:pt x="1022367" y="733322"/>
                </a:lnTo>
                <a:lnTo>
                  <a:pt x="989053" y="763385"/>
                </a:lnTo>
                <a:lnTo>
                  <a:pt x="956184" y="793955"/>
                </a:lnTo>
                <a:lnTo>
                  <a:pt x="923766" y="825025"/>
                </a:lnTo>
                <a:lnTo>
                  <a:pt x="891804" y="856591"/>
                </a:lnTo>
                <a:lnTo>
                  <a:pt x="860304" y="888645"/>
                </a:lnTo>
                <a:lnTo>
                  <a:pt x="829272" y="921183"/>
                </a:lnTo>
                <a:lnTo>
                  <a:pt x="798713" y="954198"/>
                </a:lnTo>
                <a:lnTo>
                  <a:pt x="768633" y="987685"/>
                </a:lnTo>
                <a:lnTo>
                  <a:pt x="739039" y="1021637"/>
                </a:lnTo>
                <a:lnTo>
                  <a:pt x="709934" y="1056048"/>
                </a:lnTo>
                <a:lnTo>
                  <a:pt x="681327" y="1090913"/>
                </a:lnTo>
                <a:lnTo>
                  <a:pt x="653221" y="1126227"/>
                </a:lnTo>
                <a:lnTo>
                  <a:pt x="625622" y="1161982"/>
                </a:lnTo>
                <a:lnTo>
                  <a:pt x="598537" y="1198173"/>
                </a:lnTo>
                <a:lnTo>
                  <a:pt x="571971" y="1234794"/>
                </a:lnTo>
                <a:lnTo>
                  <a:pt x="545930" y="1271840"/>
                </a:lnTo>
                <a:lnTo>
                  <a:pt x="520420" y="1309304"/>
                </a:lnTo>
                <a:lnTo>
                  <a:pt x="495445" y="1347181"/>
                </a:lnTo>
                <a:lnTo>
                  <a:pt x="471012" y="1385464"/>
                </a:lnTo>
                <a:lnTo>
                  <a:pt x="447127" y="1424149"/>
                </a:lnTo>
                <a:lnTo>
                  <a:pt x="423795" y="1463227"/>
                </a:lnTo>
                <a:lnTo>
                  <a:pt x="401022" y="1502695"/>
                </a:lnTo>
                <a:lnTo>
                  <a:pt x="378814" y="1542547"/>
                </a:lnTo>
                <a:lnTo>
                  <a:pt x="357176" y="1582775"/>
                </a:lnTo>
                <a:lnTo>
                  <a:pt x="336114" y="1623375"/>
                </a:lnTo>
                <a:lnTo>
                  <a:pt x="315634" y="1664340"/>
                </a:lnTo>
                <a:lnTo>
                  <a:pt x="295741" y="1705664"/>
                </a:lnTo>
                <a:lnTo>
                  <a:pt x="276441" y="1747343"/>
                </a:lnTo>
                <a:lnTo>
                  <a:pt x="257740" y="1789369"/>
                </a:lnTo>
                <a:lnTo>
                  <a:pt x="239644" y="1831737"/>
                </a:lnTo>
                <a:lnTo>
                  <a:pt x="222158" y="1874441"/>
                </a:lnTo>
                <a:lnTo>
                  <a:pt x="205288" y="1917475"/>
                </a:lnTo>
                <a:lnTo>
                  <a:pt x="189039" y="1960833"/>
                </a:lnTo>
                <a:lnTo>
                  <a:pt x="173418" y="2004510"/>
                </a:lnTo>
                <a:lnTo>
                  <a:pt x="158430" y="2048499"/>
                </a:lnTo>
                <a:lnTo>
                  <a:pt x="144081" y="2092795"/>
                </a:lnTo>
                <a:lnTo>
                  <a:pt x="130375" y="2137392"/>
                </a:lnTo>
                <a:lnTo>
                  <a:pt x="117321" y="2182283"/>
                </a:lnTo>
                <a:lnTo>
                  <a:pt x="104921" y="2227463"/>
                </a:lnTo>
                <a:lnTo>
                  <a:pt x="93184" y="2272927"/>
                </a:lnTo>
                <a:lnTo>
                  <a:pt x="82114" y="2318667"/>
                </a:lnTo>
                <a:lnTo>
                  <a:pt x="71716" y="2364679"/>
                </a:lnTo>
                <a:lnTo>
                  <a:pt x="61997" y="2410956"/>
                </a:lnTo>
                <a:lnTo>
                  <a:pt x="52963" y="2457493"/>
                </a:lnTo>
                <a:lnTo>
                  <a:pt x="44618" y="2504283"/>
                </a:lnTo>
                <a:lnTo>
                  <a:pt x="36970" y="2551321"/>
                </a:lnTo>
                <a:lnTo>
                  <a:pt x="30022" y="2598600"/>
                </a:lnTo>
                <a:lnTo>
                  <a:pt x="23782" y="2646116"/>
                </a:lnTo>
                <a:lnTo>
                  <a:pt x="18254" y="2693862"/>
                </a:lnTo>
                <a:lnTo>
                  <a:pt x="13445" y="2741832"/>
                </a:lnTo>
                <a:lnTo>
                  <a:pt x="9361" y="2790020"/>
                </a:lnTo>
                <a:lnTo>
                  <a:pt x="6006" y="2838421"/>
                </a:lnTo>
                <a:lnTo>
                  <a:pt x="3387" y="2887028"/>
                </a:lnTo>
                <a:lnTo>
                  <a:pt x="1509" y="2935836"/>
                </a:lnTo>
                <a:lnTo>
                  <a:pt x="378" y="2984838"/>
                </a:lnTo>
                <a:lnTo>
                  <a:pt x="0" y="3034030"/>
                </a:lnTo>
                <a:lnTo>
                  <a:pt x="378" y="3083221"/>
                </a:lnTo>
                <a:lnTo>
                  <a:pt x="1509" y="3132223"/>
                </a:lnTo>
                <a:lnTo>
                  <a:pt x="3387" y="3181031"/>
                </a:lnTo>
                <a:lnTo>
                  <a:pt x="6006" y="3229638"/>
                </a:lnTo>
                <a:lnTo>
                  <a:pt x="9361" y="3278039"/>
                </a:lnTo>
                <a:lnTo>
                  <a:pt x="13445" y="3326227"/>
                </a:lnTo>
                <a:lnTo>
                  <a:pt x="18254" y="3374197"/>
                </a:lnTo>
                <a:lnTo>
                  <a:pt x="23782" y="3421943"/>
                </a:lnTo>
                <a:lnTo>
                  <a:pt x="30022" y="3469459"/>
                </a:lnTo>
                <a:lnTo>
                  <a:pt x="36970" y="3516738"/>
                </a:lnTo>
                <a:lnTo>
                  <a:pt x="44618" y="3563776"/>
                </a:lnTo>
                <a:lnTo>
                  <a:pt x="52963" y="3610566"/>
                </a:lnTo>
                <a:lnTo>
                  <a:pt x="61997" y="3657103"/>
                </a:lnTo>
                <a:lnTo>
                  <a:pt x="71716" y="3703380"/>
                </a:lnTo>
                <a:lnTo>
                  <a:pt x="82114" y="3749392"/>
                </a:lnTo>
                <a:lnTo>
                  <a:pt x="93184" y="3795132"/>
                </a:lnTo>
                <a:lnTo>
                  <a:pt x="104921" y="3840596"/>
                </a:lnTo>
                <a:lnTo>
                  <a:pt x="117321" y="3885776"/>
                </a:lnTo>
                <a:lnTo>
                  <a:pt x="130375" y="3930667"/>
                </a:lnTo>
                <a:lnTo>
                  <a:pt x="144081" y="3975264"/>
                </a:lnTo>
                <a:lnTo>
                  <a:pt x="158430" y="4019560"/>
                </a:lnTo>
                <a:lnTo>
                  <a:pt x="173418" y="4063549"/>
                </a:lnTo>
                <a:lnTo>
                  <a:pt x="189039" y="4107226"/>
                </a:lnTo>
                <a:lnTo>
                  <a:pt x="205288" y="4150584"/>
                </a:lnTo>
                <a:lnTo>
                  <a:pt x="222158" y="4193618"/>
                </a:lnTo>
                <a:lnTo>
                  <a:pt x="239644" y="4236322"/>
                </a:lnTo>
                <a:lnTo>
                  <a:pt x="257740" y="4278690"/>
                </a:lnTo>
                <a:lnTo>
                  <a:pt x="276441" y="4320716"/>
                </a:lnTo>
                <a:lnTo>
                  <a:pt x="295741" y="4362395"/>
                </a:lnTo>
                <a:lnTo>
                  <a:pt x="315634" y="4403719"/>
                </a:lnTo>
                <a:lnTo>
                  <a:pt x="336114" y="4444684"/>
                </a:lnTo>
                <a:lnTo>
                  <a:pt x="357176" y="4485284"/>
                </a:lnTo>
                <a:lnTo>
                  <a:pt x="378814" y="4525512"/>
                </a:lnTo>
                <a:lnTo>
                  <a:pt x="401022" y="4565364"/>
                </a:lnTo>
                <a:lnTo>
                  <a:pt x="423795" y="4604832"/>
                </a:lnTo>
                <a:lnTo>
                  <a:pt x="447127" y="4643910"/>
                </a:lnTo>
                <a:lnTo>
                  <a:pt x="471012" y="4682595"/>
                </a:lnTo>
                <a:lnTo>
                  <a:pt x="495445" y="4720878"/>
                </a:lnTo>
                <a:lnTo>
                  <a:pt x="520420" y="4758755"/>
                </a:lnTo>
                <a:lnTo>
                  <a:pt x="545930" y="4796219"/>
                </a:lnTo>
                <a:lnTo>
                  <a:pt x="571971" y="4833265"/>
                </a:lnTo>
                <a:lnTo>
                  <a:pt x="598537" y="4869886"/>
                </a:lnTo>
                <a:lnTo>
                  <a:pt x="625622" y="4906077"/>
                </a:lnTo>
                <a:lnTo>
                  <a:pt x="653221" y="4941832"/>
                </a:lnTo>
                <a:lnTo>
                  <a:pt x="681327" y="4977146"/>
                </a:lnTo>
                <a:lnTo>
                  <a:pt x="709934" y="5012011"/>
                </a:lnTo>
                <a:lnTo>
                  <a:pt x="739039" y="5046422"/>
                </a:lnTo>
                <a:lnTo>
                  <a:pt x="768633" y="5080374"/>
                </a:lnTo>
                <a:lnTo>
                  <a:pt x="798713" y="5113861"/>
                </a:lnTo>
                <a:lnTo>
                  <a:pt x="829272" y="5146876"/>
                </a:lnTo>
                <a:lnTo>
                  <a:pt x="860304" y="5179414"/>
                </a:lnTo>
                <a:lnTo>
                  <a:pt x="891804" y="5211468"/>
                </a:lnTo>
                <a:lnTo>
                  <a:pt x="923766" y="5243034"/>
                </a:lnTo>
                <a:lnTo>
                  <a:pt x="956184" y="5274104"/>
                </a:lnTo>
                <a:lnTo>
                  <a:pt x="989053" y="5304674"/>
                </a:lnTo>
                <a:lnTo>
                  <a:pt x="1022367" y="5334737"/>
                </a:lnTo>
                <a:lnTo>
                  <a:pt x="1056121" y="5364287"/>
                </a:lnTo>
                <a:lnTo>
                  <a:pt x="1090307" y="5393319"/>
                </a:lnTo>
                <a:lnTo>
                  <a:pt x="1124922" y="5421827"/>
                </a:lnTo>
                <a:lnTo>
                  <a:pt x="1159959" y="5449804"/>
                </a:lnTo>
                <a:lnTo>
                  <a:pt x="1195412" y="5477245"/>
                </a:lnTo>
                <a:lnTo>
                  <a:pt x="1231277" y="5504144"/>
                </a:lnTo>
                <a:lnTo>
                  <a:pt x="1267546" y="5530495"/>
                </a:lnTo>
                <a:lnTo>
                  <a:pt x="1304214" y="5556292"/>
                </a:lnTo>
                <a:lnTo>
                  <a:pt x="1341277" y="5581530"/>
                </a:lnTo>
                <a:lnTo>
                  <a:pt x="1378727" y="5606202"/>
                </a:lnTo>
                <a:lnTo>
                  <a:pt x="1416559" y="5630303"/>
                </a:lnTo>
                <a:lnTo>
                  <a:pt x="1454769" y="5653826"/>
                </a:lnTo>
                <a:lnTo>
                  <a:pt x="1493349" y="5676766"/>
                </a:lnTo>
                <a:lnTo>
                  <a:pt x="1532294" y="5699117"/>
                </a:lnTo>
                <a:lnTo>
                  <a:pt x="1571598" y="5720873"/>
                </a:lnTo>
                <a:lnTo>
                  <a:pt x="1611257" y="5742028"/>
                </a:lnTo>
                <a:lnTo>
                  <a:pt x="1651263" y="5762576"/>
                </a:lnTo>
                <a:lnTo>
                  <a:pt x="1691612" y="5782511"/>
                </a:lnTo>
                <a:lnTo>
                  <a:pt x="1732298" y="5801828"/>
                </a:lnTo>
                <a:lnTo>
                  <a:pt x="1773314" y="5820520"/>
                </a:lnTo>
                <a:lnTo>
                  <a:pt x="1814656" y="5838583"/>
                </a:lnTo>
                <a:lnTo>
                  <a:pt x="1856318" y="5856008"/>
                </a:lnTo>
                <a:lnTo>
                  <a:pt x="1898293" y="5872792"/>
                </a:lnTo>
                <a:lnTo>
                  <a:pt x="1940577" y="5888928"/>
                </a:lnTo>
                <a:lnTo>
                  <a:pt x="1983163" y="5904410"/>
                </a:lnTo>
                <a:lnTo>
                  <a:pt x="2026046" y="5919232"/>
                </a:lnTo>
                <a:lnTo>
                  <a:pt x="2069220" y="5933389"/>
                </a:lnTo>
                <a:lnTo>
                  <a:pt x="2112679" y="5946874"/>
                </a:lnTo>
                <a:lnTo>
                  <a:pt x="2156418" y="5959681"/>
                </a:lnTo>
                <a:lnTo>
                  <a:pt x="2200431" y="5971805"/>
                </a:lnTo>
                <a:lnTo>
                  <a:pt x="2244713" y="5983240"/>
                </a:lnTo>
                <a:lnTo>
                  <a:pt x="2289257" y="5993980"/>
                </a:lnTo>
                <a:lnTo>
                  <a:pt x="2334058" y="6004019"/>
                </a:lnTo>
                <a:lnTo>
                  <a:pt x="2379110" y="6013351"/>
                </a:lnTo>
                <a:lnTo>
                  <a:pt x="2424408" y="6021971"/>
                </a:lnTo>
                <a:lnTo>
                  <a:pt x="2469945" y="6029872"/>
                </a:lnTo>
                <a:lnTo>
                  <a:pt x="2515717" y="6037048"/>
                </a:lnTo>
                <a:lnTo>
                  <a:pt x="2561717" y="6043494"/>
                </a:lnTo>
                <a:lnTo>
                  <a:pt x="2607939" y="6049203"/>
                </a:lnTo>
                <a:lnTo>
                  <a:pt x="2654379" y="6054171"/>
                </a:lnTo>
                <a:lnTo>
                  <a:pt x="2701030" y="6058390"/>
                </a:lnTo>
                <a:lnTo>
                  <a:pt x="2747887" y="6061855"/>
                </a:lnTo>
                <a:lnTo>
                  <a:pt x="2794943" y="6064561"/>
                </a:lnTo>
                <a:lnTo>
                  <a:pt x="2842194" y="6066501"/>
                </a:lnTo>
                <a:lnTo>
                  <a:pt x="2889633" y="6067669"/>
                </a:lnTo>
                <a:lnTo>
                  <a:pt x="2937256" y="6068060"/>
                </a:lnTo>
                <a:close/>
              </a:path>
            </a:pathLst>
          </a:custGeom>
          <a:noFill/>
          <a:ln cap="flat" cmpd="sng" w="63475">
            <a:solidFill>
              <a:srgbClr val="EC64A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22"/>
          <p:cNvSpPr txBox="1"/>
          <p:nvPr>
            <p:ph idx="11" type="ftr"/>
          </p:nvPr>
        </p:nvSpPr>
        <p:spPr>
          <a:xfrm>
            <a:off x="4389168" y="7602583"/>
            <a:ext cx="1266300" cy="1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>
                <a:solidFill>
                  <a:srgbClr val="231F20"/>
                </a:solidFill>
                <a:latin typeface="Arimo"/>
                <a:ea typeface="Arimo"/>
                <a:cs typeface="Arimo"/>
                <a:sym typeface="Arim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2"/>
          <p:cNvSpPr txBox="1"/>
          <p:nvPr>
            <p:ph idx="10" type="dt"/>
          </p:nvPr>
        </p:nvSpPr>
        <p:spPr>
          <a:xfrm>
            <a:off x="502920" y="7228332"/>
            <a:ext cx="23133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2"/>
          <p:cNvSpPr txBox="1"/>
          <p:nvPr>
            <p:ph idx="12" type="sldNum"/>
          </p:nvPr>
        </p:nvSpPr>
        <p:spPr>
          <a:xfrm>
            <a:off x="7242048" y="7228332"/>
            <a:ext cx="23133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1" type="blank">
  <p:cSld name="BLANK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7d25b554b3_0_156"/>
          <p:cNvSpPr txBox="1"/>
          <p:nvPr>
            <p:ph idx="10" type="dt"/>
          </p:nvPr>
        </p:nvSpPr>
        <p:spPr>
          <a:xfrm>
            <a:off x="691516" y="7203865"/>
            <a:ext cx="22629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2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1" name="Google Shape;51;g7d25b554b3_0_156"/>
          <p:cNvSpPr txBox="1"/>
          <p:nvPr>
            <p:ph idx="11" type="ftr"/>
          </p:nvPr>
        </p:nvSpPr>
        <p:spPr>
          <a:xfrm>
            <a:off x="3331846" y="7203865"/>
            <a:ext cx="33948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2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" name="Google Shape;52;g7d25b554b3_0_156"/>
          <p:cNvSpPr txBox="1"/>
          <p:nvPr>
            <p:ph idx="12" type="sldNum"/>
          </p:nvPr>
        </p:nvSpPr>
        <p:spPr>
          <a:xfrm>
            <a:off x="7103745" y="7203865"/>
            <a:ext cx="2262900" cy="41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b="0" i="0" sz="102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/>
          <p:nvPr/>
        </p:nvSpPr>
        <p:spPr>
          <a:xfrm>
            <a:off x="41088" y="983718"/>
            <a:ext cx="0" cy="6787077"/>
          </a:xfrm>
          <a:custGeom>
            <a:rect b="b" l="l" r="r" t="t"/>
            <a:pathLst>
              <a:path extrusionOk="0" h="8785860" w="120000">
                <a:moveTo>
                  <a:pt x="0" y="0"/>
                </a:moveTo>
                <a:lnTo>
                  <a:pt x="0" y="8785352"/>
                </a:lnTo>
              </a:path>
            </a:pathLst>
          </a:custGeom>
          <a:noFill/>
          <a:ln cap="flat" cmpd="sng" w="63500">
            <a:solidFill>
              <a:srgbClr val="EC64A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17"/>
          <p:cNvSpPr txBox="1"/>
          <p:nvPr>
            <p:ph type="title"/>
          </p:nvPr>
        </p:nvSpPr>
        <p:spPr>
          <a:xfrm>
            <a:off x="3035106" y="1211982"/>
            <a:ext cx="3988200" cy="7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6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7"/>
          <p:cNvSpPr txBox="1"/>
          <p:nvPr>
            <p:ph idx="1" type="body"/>
          </p:nvPr>
        </p:nvSpPr>
        <p:spPr>
          <a:xfrm>
            <a:off x="734658" y="2245913"/>
            <a:ext cx="8589000" cy="21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231F2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7"/>
          <p:cNvSpPr txBox="1"/>
          <p:nvPr>
            <p:ph idx="11" type="ftr"/>
          </p:nvPr>
        </p:nvSpPr>
        <p:spPr>
          <a:xfrm>
            <a:off x="4389168" y="7602583"/>
            <a:ext cx="1266300" cy="1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300" u="none" cap="none" strike="noStrike">
                <a:solidFill>
                  <a:srgbClr val="231F20"/>
                </a:solidFill>
                <a:latin typeface="Arimo"/>
                <a:ea typeface="Arimo"/>
                <a:cs typeface="Arimo"/>
                <a:sym typeface="Arim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7"/>
          <p:cNvSpPr txBox="1"/>
          <p:nvPr>
            <p:ph idx="10" type="dt"/>
          </p:nvPr>
        </p:nvSpPr>
        <p:spPr>
          <a:xfrm>
            <a:off x="502920" y="7228332"/>
            <a:ext cx="23133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17"/>
          <p:cNvSpPr txBox="1"/>
          <p:nvPr>
            <p:ph idx="12" type="sldNum"/>
          </p:nvPr>
        </p:nvSpPr>
        <p:spPr>
          <a:xfrm>
            <a:off x="7242048" y="7228332"/>
            <a:ext cx="2313300" cy="3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g7dd1de4a36_0_3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" y="530625"/>
            <a:ext cx="776450" cy="7241776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g7dd1de4a36_0_385"/>
          <p:cNvSpPr/>
          <p:nvPr/>
        </p:nvSpPr>
        <p:spPr>
          <a:xfrm>
            <a:off x="0" y="0"/>
            <a:ext cx="10065258" cy="1117211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g7dd1de4a36_0_385"/>
          <p:cNvSpPr txBox="1"/>
          <p:nvPr>
            <p:ph idx="4294967295" type="title"/>
          </p:nvPr>
        </p:nvSpPr>
        <p:spPr>
          <a:xfrm>
            <a:off x="776473" y="294390"/>
            <a:ext cx="9282000" cy="6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latin typeface="Comfortaa"/>
                <a:ea typeface="Comfortaa"/>
                <a:cs typeface="Comfortaa"/>
                <a:sym typeface="Comfortaa"/>
              </a:rPr>
              <a:t>Macros</a:t>
            </a:r>
            <a:endParaRPr sz="3600"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60" name="Google Shape;60;g7dd1de4a36_0_385"/>
          <p:cNvGrpSpPr/>
          <p:nvPr/>
        </p:nvGrpSpPr>
        <p:grpSpPr>
          <a:xfrm>
            <a:off x="776475" y="1332821"/>
            <a:ext cx="9238913" cy="1568341"/>
            <a:chOff x="484727" y="2031281"/>
            <a:chExt cx="9238913" cy="1132785"/>
          </a:xfrm>
        </p:grpSpPr>
        <p:sp>
          <p:nvSpPr>
            <p:cNvPr id="61" name="Google Shape;61;g7dd1de4a36_0_385"/>
            <p:cNvSpPr txBox="1"/>
            <p:nvPr/>
          </p:nvSpPr>
          <p:spPr>
            <a:xfrm>
              <a:off x="9219340" y="2394443"/>
              <a:ext cx="504300" cy="40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500"/>
                <a:buFont typeface="Arial"/>
                <a:buNone/>
              </a:pPr>
              <a:r>
                <a:rPr b="0" i="0" lang="en-US" sz="2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Tip 7</a:t>
              </a:r>
              <a:endParaRPr b="0" i="0" sz="2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g7dd1de4a36_0_385"/>
            <p:cNvSpPr/>
            <p:nvPr/>
          </p:nvSpPr>
          <p:spPr>
            <a:xfrm>
              <a:off x="484750" y="2031281"/>
              <a:ext cx="536400" cy="17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i="0" sz="1200" u="none" cap="none" strike="noStrike">
                <a:solidFill>
                  <a:srgbClr val="7F7F7F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3" name="Google Shape;63;g7dd1de4a36_0_385"/>
            <p:cNvSpPr/>
            <p:nvPr/>
          </p:nvSpPr>
          <p:spPr>
            <a:xfrm>
              <a:off x="484727" y="2031405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	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4" name="Google Shape;64;g7dd1de4a36_0_385"/>
            <p:cNvSpPr/>
            <p:nvPr/>
          </p:nvSpPr>
          <p:spPr>
            <a:xfrm>
              <a:off x="2711330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5" name="Google Shape;65;g7dd1de4a36_0_385"/>
            <p:cNvSpPr/>
            <p:nvPr/>
          </p:nvSpPr>
          <p:spPr>
            <a:xfrm>
              <a:off x="2927494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6" name="Google Shape;66;g7dd1de4a36_0_385"/>
            <p:cNvSpPr/>
            <p:nvPr/>
          </p:nvSpPr>
          <p:spPr>
            <a:xfrm>
              <a:off x="3143658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7" name="Google Shape;67;g7dd1de4a36_0_385"/>
            <p:cNvSpPr/>
            <p:nvPr/>
          </p:nvSpPr>
          <p:spPr>
            <a:xfrm>
              <a:off x="3359823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8" name="Google Shape;68;g7dd1de4a36_0_385"/>
            <p:cNvSpPr/>
            <p:nvPr/>
          </p:nvSpPr>
          <p:spPr>
            <a:xfrm>
              <a:off x="3792152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9" name="Google Shape;69;g7dd1de4a36_0_385"/>
            <p:cNvSpPr/>
            <p:nvPr/>
          </p:nvSpPr>
          <p:spPr>
            <a:xfrm>
              <a:off x="4224480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0" name="Google Shape;70;g7dd1de4a36_0_385"/>
            <p:cNvSpPr/>
            <p:nvPr/>
          </p:nvSpPr>
          <p:spPr>
            <a:xfrm>
              <a:off x="4656809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1" name="Google Shape;71;g7dd1de4a36_0_385"/>
            <p:cNvSpPr/>
            <p:nvPr/>
          </p:nvSpPr>
          <p:spPr>
            <a:xfrm>
              <a:off x="484727" y="2199532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2" name="Google Shape;72;g7dd1de4a36_0_385"/>
            <p:cNvSpPr/>
            <p:nvPr/>
          </p:nvSpPr>
          <p:spPr>
            <a:xfrm>
              <a:off x="2711330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3" name="Google Shape;73;g7dd1de4a36_0_385"/>
            <p:cNvSpPr/>
            <p:nvPr/>
          </p:nvSpPr>
          <p:spPr>
            <a:xfrm>
              <a:off x="2927494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4" name="Google Shape;74;g7dd1de4a36_0_385"/>
            <p:cNvSpPr/>
            <p:nvPr/>
          </p:nvSpPr>
          <p:spPr>
            <a:xfrm>
              <a:off x="3143658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5" name="Google Shape;75;g7dd1de4a36_0_385"/>
            <p:cNvSpPr/>
            <p:nvPr/>
          </p:nvSpPr>
          <p:spPr>
            <a:xfrm>
              <a:off x="3359823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6" name="Google Shape;76;g7dd1de4a36_0_385"/>
            <p:cNvSpPr/>
            <p:nvPr/>
          </p:nvSpPr>
          <p:spPr>
            <a:xfrm>
              <a:off x="3792152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7" name="Google Shape;77;g7dd1de4a36_0_385"/>
            <p:cNvSpPr/>
            <p:nvPr/>
          </p:nvSpPr>
          <p:spPr>
            <a:xfrm>
              <a:off x="4224480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8" name="Google Shape;78;g7dd1de4a36_0_385"/>
            <p:cNvSpPr/>
            <p:nvPr/>
          </p:nvSpPr>
          <p:spPr>
            <a:xfrm>
              <a:off x="4656809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9" name="Google Shape;79;g7dd1de4a36_0_385"/>
            <p:cNvSpPr/>
            <p:nvPr/>
          </p:nvSpPr>
          <p:spPr>
            <a:xfrm>
              <a:off x="484727" y="2367660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0" name="Google Shape;80;g7dd1de4a36_0_385"/>
            <p:cNvSpPr/>
            <p:nvPr/>
          </p:nvSpPr>
          <p:spPr>
            <a:xfrm>
              <a:off x="2711330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1" name="Google Shape;81;g7dd1de4a36_0_385"/>
            <p:cNvSpPr/>
            <p:nvPr/>
          </p:nvSpPr>
          <p:spPr>
            <a:xfrm>
              <a:off x="2927494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2" name="Google Shape;82;g7dd1de4a36_0_385"/>
            <p:cNvSpPr/>
            <p:nvPr/>
          </p:nvSpPr>
          <p:spPr>
            <a:xfrm>
              <a:off x="3143658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3" name="Google Shape;83;g7dd1de4a36_0_385"/>
            <p:cNvSpPr/>
            <p:nvPr/>
          </p:nvSpPr>
          <p:spPr>
            <a:xfrm>
              <a:off x="3359823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4" name="Google Shape;84;g7dd1de4a36_0_385"/>
            <p:cNvSpPr/>
            <p:nvPr/>
          </p:nvSpPr>
          <p:spPr>
            <a:xfrm>
              <a:off x="3792152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5" name="Google Shape;85;g7dd1de4a36_0_385"/>
            <p:cNvSpPr/>
            <p:nvPr/>
          </p:nvSpPr>
          <p:spPr>
            <a:xfrm>
              <a:off x="4224480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6" name="Google Shape;86;g7dd1de4a36_0_385"/>
            <p:cNvSpPr/>
            <p:nvPr/>
          </p:nvSpPr>
          <p:spPr>
            <a:xfrm>
              <a:off x="4656809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7" name="Google Shape;87;g7dd1de4a36_0_385"/>
            <p:cNvSpPr/>
            <p:nvPr/>
          </p:nvSpPr>
          <p:spPr>
            <a:xfrm>
              <a:off x="484727" y="2535788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8" name="Google Shape;88;g7dd1de4a36_0_385"/>
            <p:cNvSpPr/>
            <p:nvPr/>
          </p:nvSpPr>
          <p:spPr>
            <a:xfrm>
              <a:off x="2711330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9" name="Google Shape;89;g7dd1de4a36_0_385"/>
            <p:cNvSpPr/>
            <p:nvPr/>
          </p:nvSpPr>
          <p:spPr>
            <a:xfrm>
              <a:off x="2927494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0" name="Google Shape;90;g7dd1de4a36_0_385"/>
            <p:cNvSpPr/>
            <p:nvPr/>
          </p:nvSpPr>
          <p:spPr>
            <a:xfrm>
              <a:off x="3143658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1" name="Google Shape;91;g7dd1de4a36_0_385"/>
            <p:cNvSpPr/>
            <p:nvPr/>
          </p:nvSpPr>
          <p:spPr>
            <a:xfrm>
              <a:off x="3359823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2" name="Google Shape;92;g7dd1de4a36_0_385"/>
            <p:cNvSpPr/>
            <p:nvPr/>
          </p:nvSpPr>
          <p:spPr>
            <a:xfrm>
              <a:off x="3792152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3" name="Google Shape;93;g7dd1de4a36_0_385"/>
            <p:cNvSpPr/>
            <p:nvPr/>
          </p:nvSpPr>
          <p:spPr>
            <a:xfrm>
              <a:off x="4224480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4" name="Google Shape;94;g7dd1de4a36_0_385"/>
            <p:cNvSpPr/>
            <p:nvPr/>
          </p:nvSpPr>
          <p:spPr>
            <a:xfrm>
              <a:off x="4656809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5" name="Google Shape;95;g7dd1de4a36_0_385"/>
            <p:cNvSpPr/>
            <p:nvPr/>
          </p:nvSpPr>
          <p:spPr>
            <a:xfrm>
              <a:off x="484727" y="2703916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6" name="Google Shape;96;g7dd1de4a36_0_385"/>
            <p:cNvSpPr/>
            <p:nvPr/>
          </p:nvSpPr>
          <p:spPr>
            <a:xfrm>
              <a:off x="2711330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7" name="Google Shape;97;g7dd1de4a36_0_385"/>
            <p:cNvSpPr/>
            <p:nvPr/>
          </p:nvSpPr>
          <p:spPr>
            <a:xfrm>
              <a:off x="2927494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8" name="Google Shape;98;g7dd1de4a36_0_385"/>
            <p:cNvSpPr/>
            <p:nvPr/>
          </p:nvSpPr>
          <p:spPr>
            <a:xfrm>
              <a:off x="3143658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9" name="Google Shape;99;g7dd1de4a36_0_385"/>
            <p:cNvSpPr/>
            <p:nvPr/>
          </p:nvSpPr>
          <p:spPr>
            <a:xfrm>
              <a:off x="3359823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0" name="Google Shape;100;g7dd1de4a36_0_385"/>
            <p:cNvSpPr/>
            <p:nvPr/>
          </p:nvSpPr>
          <p:spPr>
            <a:xfrm>
              <a:off x="3792152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1" name="Google Shape;101;g7dd1de4a36_0_385"/>
            <p:cNvSpPr/>
            <p:nvPr/>
          </p:nvSpPr>
          <p:spPr>
            <a:xfrm>
              <a:off x="4224480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2" name="Google Shape;102;g7dd1de4a36_0_385"/>
            <p:cNvSpPr/>
            <p:nvPr/>
          </p:nvSpPr>
          <p:spPr>
            <a:xfrm>
              <a:off x="4656809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3" name="Google Shape;103;g7dd1de4a36_0_385"/>
            <p:cNvSpPr/>
            <p:nvPr/>
          </p:nvSpPr>
          <p:spPr>
            <a:xfrm>
              <a:off x="484727" y="2872044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4" name="Google Shape;104;g7dd1de4a36_0_385"/>
            <p:cNvSpPr/>
            <p:nvPr/>
          </p:nvSpPr>
          <p:spPr>
            <a:xfrm>
              <a:off x="2711330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5" name="Google Shape;105;g7dd1de4a36_0_385"/>
            <p:cNvSpPr/>
            <p:nvPr/>
          </p:nvSpPr>
          <p:spPr>
            <a:xfrm>
              <a:off x="2927494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6" name="Google Shape;106;g7dd1de4a36_0_385"/>
            <p:cNvSpPr/>
            <p:nvPr/>
          </p:nvSpPr>
          <p:spPr>
            <a:xfrm>
              <a:off x="3143658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7" name="Google Shape;107;g7dd1de4a36_0_385"/>
            <p:cNvSpPr/>
            <p:nvPr/>
          </p:nvSpPr>
          <p:spPr>
            <a:xfrm>
              <a:off x="3359823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8" name="Google Shape;108;g7dd1de4a36_0_385"/>
            <p:cNvSpPr/>
            <p:nvPr/>
          </p:nvSpPr>
          <p:spPr>
            <a:xfrm>
              <a:off x="3792152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9" name="Google Shape;109;g7dd1de4a36_0_385"/>
            <p:cNvSpPr/>
            <p:nvPr/>
          </p:nvSpPr>
          <p:spPr>
            <a:xfrm>
              <a:off x="4224480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0" name="Google Shape;110;g7dd1de4a36_0_385"/>
            <p:cNvSpPr/>
            <p:nvPr/>
          </p:nvSpPr>
          <p:spPr>
            <a:xfrm>
              <a:off x="4656809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1" name="Google Shape;111;g7dd1de4a36_0_385"/>
            <p:cNvSpPr/>
            <p:nvPr/>
          </p:nvSpPr>
          <p:spPr>
            <a:xfrm>
              <a:off x="3575987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2" name="Google Shape;112;g7dd1de4a36_0_385"/>
            <p:cNvSpPr/>
            <p:nvPr/>
          </p:nvSpPr>
          <p:spPr>
            <a:xfrm>
              <a:off x="4008316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3" name="Google Shape;113;g7dd1de4a36_0_385"/>
            <p:cNvSpPr/>
            <p:nvPr/>
          </p:nvSpPr>
          <p:spPr>
            <a:xfrm>
              <a:off x="4440645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4" name="Google Shape;114;g7dd1de4a36_0_385"/>
            <p:cNvSpPr/>
            <p:nvPr/>
          </p:nvSpPr>
          <p:spPr>
            <a:xfrm>
              <a:off x="4872974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5" name="Google Shape;115;g7dd1de4a36_0_385"/>
            <p:cNvSpPr/>
            <p:nvPr/>
          </p:nvSpPr>
          <p:spPr>
            <a:xfrm>
              <a:off x="5089140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6" name="Google Shape;116;g7dd1de4a36_0_385"/>
            <p:cNvSpPr/>
            <p:nvPr/>
          </p:nvSpPr>
          <p:spPr>
            <a:xfrm>
              <a:off x="3575987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7" name="Google Shape;117;g7dd1de4a36_0_385"/>
            <p:cNvSpPr/>
            <p:nvPr/>
          </p:nvSpPr>
          <p:spPr>
            <a:xfrm>
              <a:off x="4008316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8" name="Google Shape;118;g7dd1de4a36_0_385"/>
            <p:cNvSpPr/>
            <p:nvPr/>
          </p:nvSpPr>
          <p:spPr>
            <a:xfrm>
              <a:off x="4440645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9" name="Google Shape;119;g7dd1de4a36_0_385"/>
            <p:cNvSpPr/>
            <p:nvPr/>
          </p:nvSpPr>
          <p:spPr>
            <a:xfrm>
              <a:off x="4872974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0" name="Google Shape;120;g7dd1de4a36_0_385"/>
            <p:cNvSpPr/>
            <p:nvPr/>
          </p:nvSpPr>
          <p:spPr>
            <a:xfrm>
              <a:off x="5089140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1" name="Google Shape;121;g7dd1de4a36_0_385"/>
            <p:cNvSpPr/>
            <p:nvPr/>
          </p:nvSpPr>
          <p:spPr>
            <a:xfrm>
              <a:off x="3575987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2" name="Google Shape;122;g7dd1de4a36_0_385"/>
            <p:cNvSpPr/>
            <p:nvPr/>
          </p:nvSpPr>
          <p:spPr>
            <a:xfrm>
              <a:off x="4008316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3" name="Google Shape;123;g7dd1de4a36_0_385"/>
            <p:cNvSpPr/>
            <p:nvPr/>
          </p:nvSpPr>
          <p:spPr>
            <a:xfrm>
              <a:off x="4440645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4" name="Google Shape;124;g7dd1de4a36_0_385"/>
            <p:cNvSpPr/>
            <p:nvPr/>
          </p:nvSpPr>
          <p:spPr>
            <a:xfrm>
              <a:off x="4872974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5" name="Google Shape;125;g7dd1de4a36_0_385"/>
            <p:cNvSpPr/>
            <p:nvPr/>
          </p:nvSpPr>
          <p:spPr>
            <a:xfrm>
              <a:off x="5089140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6" name="Google Shape;126;g7dd1de4a36_0_385"/>
            <p:cNvSpPr/>
            <p:nvPr/>
          </p:nvSpPr>
          <p:spPr>
            <a:xfrm>
              <a:off x="3575987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7" name="Google Shape;127;g7dd1de4a36_0_385"/>
            <p:cNvSpPr/>
            <p:nvPr/>
          </p:nvSpPr>
          <p:spPr>
            <a:xfrm>
              <a:off x="4008316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8" name="Google Shape;128;g7dd1de4a36_0_385"/>
            <p:cNvSpPr/>
            <p:nvPr/>
          </p:nvSpPr>
          <p:spPr>
            <a:xfrm>
              <a:off x="4440645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9" name="Google Shape;129;g7dd1de4a36_0_385"/>
            <p:cNvSpPr/>
            <p:nvPr/>
          </p:nvSpPr>
          <p:spPr>
            <a:xfrm>
              <a:off x="4872974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0" name="Google Shape;130;g7dd1de4a36_0_385"/>
            <p:cNvSpPr/>
            <p:nvPr/>
          </p:nvSpPr>
          <p:spPr>
            <a:xfrm>
              <a:off x="5089140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1" name="Google Shape;131;g7dd1de4a36_0_385"/>
            <p:cNvSpPr/>
            <p:nvPr/>
          </p:nvSpPr>
          <p:spPr>
            <a:xfrm>
              <a:off x="3575987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2" name="Google Shape;132;g7dd1de4a36_0_385"/>
            <p:cNvSpPr/>
            <p:nvPr/>
          </p:nvSpPr>
          <p:spPr>
            <a:xfrm>
              <a:off x="4008316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3" name="Google Shape;133;g7dd1de4a36_0_385"/>
            <p:cNvSpPr/>
            <p:nvPr/>
          </p:nvSpPr>
          <p:spPr>
            <a:xfrm>
              <a:off x="4440645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4" name="Google Shape;134;g7dd1de4a36_0_385"/>
            <p:cNvSpPr/>
            <p:nvPr/>
          </p:nvSpPr>
          <p:spPr>
            <a:xfrm>
              <a:off x="4872974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5" name="Google Shape;135;g7dd1de4a36_0_385"/>
            <p:cNvSpPr/>
            <p:nvPr/>
          </p:nvSpPr>
          <p:spPr>
            <a:xfrm>
              <a:off x="5089140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6" name="Google Shape;136;g7dd1de4a36_0_385"/>
            <p:cNvSpPr/>
            <p:nvPr/>
          </p:nvSpPr>
          <p:spPr>
            <a:xfrm>
              <a:off x="3575987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7" name="Google Shape;137;g7dd1de4a36_0_385"/>
            <p:cNvSpPr/>
            <p:nvPr/>
          </p:nvSpPr>
          <p:spPr>
            <a:xfrm>
              <a:off x="4008316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8" name="Google Shape;138;g7dd1de4a36_0_385"/>
            <p:cNvSpPr/>
            <p:nvPr/>
          </p:nvSpPr>
          <p:spPr>
            <a:xfrm>
              <a:off x="4440645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9" name="Google Shape;139;g7dd1de4a36_0_385"/>
            <p:cNvSpPr/>
            <p:nvPr/>
          </p:nvSpPr>
          <p:spPr>
            <a:xfrm>
              <a:off x="4872974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0" name="Google Shape;140;g7dd1de4a36_0_385"/>
            <p:cNvSpPr/>
            <p:nvPr/>
          </p:nvSpPr>
          <p:spPr>
            <a:xfrm>
              <a:off x="5089140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1" name="Google Shape;141;g7dd1de4a36_0_385"/>
            <p:cNvSpPr/>
            <p:nvPr/>
          </p:nvSpPr>
          <p:spPr>
            <a:xfrm>
              <a:off x="484727" y="3040166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2" name="Google Shape;142;g7dd1de4a36_0_385"/>
            <p:cNvSpPr/>
            <p:nvPr/>
          </p:nvSpPr>
          <p:spPr>
            <a:xfrm>
              <a:off x="2711330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3" name="Google Shape;143;g7dd1de4a36_0_385"/>
            <p:cNvSpPr/>
            <p:nvPr/>
          </p:nvSpPr>
          <p:spPr>
            <a:xfrm>
              <a:off x="2927494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4" name="Google Shape;144;g7dd1de4a36_0_385"/>
            <p:cNvSpPr/>
            <p:nvPr/>
          </p:nvSpPr>
          <p:spPr>
            <a:xfrm>
              <a:off x="3143666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5" name="Google Shape;145;g7dd1de4a36_0_385"/>
            <p:cNvSpPr/>
            <p:nvPr/>
          </p:nvSpPr>
          <p:spPr>
            <a:xfrm>
              <a:off x="3359830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6" name="Google Shape;146;g7dd1de4a36_0_385"/>
            <p:cNvSpPr/>
            <p:nvPr/>
          </p:nvSpPr>
          <p:spPr>
            <a:xfrm>
              <a:off x="3792159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7" name="Google Shape;147;g7dd1de4a36_0_385"/>
            <p:cNvSpPr/>
            <p:nvPr/>
          </p:nvSpPr>
          <p:spPr>
            <a:xfrm>
              <a:off x="4224487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8" name="Google Shape;148;g7dd1de4a36_0_385"/>
            <p:cNvSpPr/>
            <p:nvPr/>
          </p:nvSpPr>
          <p:spPr>
            <a:xfrm>
              <a:off x="4656816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9" name="Google Shape;149;g7dd1de4a36_0_385"/>
            <p:cNvSpPr/>
            <p:nvPr/>
          </p:nvSpPr>
          <p:spPr>
            <a:xfrm>
              <a:off x="3575994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0" name="Google Shape;150;g7dd1de4a36_0_385"/>
            <p:cNvSpPr/>
            <p:nvPr/>
          </p:nvSpPr>
          <p:spPr>
            <a:xfrm>
              <a:off x="4008323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1" name="Google Shape;151;g7dd1de4a36_0_385"/>
            <p:cNvSpPr/>
            <p:nvPr/>
          </p:nvSpPr>
          <p:spPr>
            <a:xfrm>
              <a:off x="4440652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2" name="Google Shape;152;g7dd1de4a36_0_385"/>
            <p:cNvSpPr/>
            <p:nvPr/>
          </p:nvSpPr>
          <p:spPr>
            <a:xfrm>
              <a:off x="4872981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3" name="Google Shape;153;g7dd1de4a36_0_385"/>
            <p:cNvSpPr/>
            <p:nvPr/>
          </p:nvSpPr>
          <p:spPr>
            <a:xfrm>
              <a:off x="5089147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4" name="Google Shape;154;g7dd1de4a36_0_385"/>
            <p:cNvSpPr/>
            <p:nvPr/>
          </p:nvSpPr>
          <p:spPr>
            <a:xfrm>
              <a:off x="531690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5" name="Google Shape;155;g7dd1de4a36_0_385"/>
            <p:cNvSpPr/>
            <p:nvPr/>
          </p:nvSpPr>
          <p:spPr>
            <a:xfrm>
              <a:off x="5533069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6" name="Google Shape;156;g7dd1de4a36_0_385"/>
            <p:cNvSpPr/>
            <p:nvPr/>
          </p:nvSpPr>
          <p:spPr>
            <a:xfrm>
              <a:off x="5749233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7" name="Google Shape;157;g7dd1de4a36_0_385"/>
            <p:cNvSpPr/>
            <p:nvPr/>
          </p:nvSpPr>
          <p:spPr>
            <a:xfrm>
              <a:off x="5965398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8" name="Google Shape;158;g7dd1de4a36_0_385"/>
            <p:cNvSpPr/>
            <p:nvPr/>
          </p:nvSpPr>
          <p:spPr>
            <a:xfrm>
              <a:off x="6397727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9" name="Google Shape;159;g7dd1de4a36_0_385"/>
            <p:cNvSpPr/>
            <p:nvPr/>
          </p:nvSpPr>
          <p:spPr>
            <a:xfrm>
              <a:off x="683005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0" name="Google Shape;160;g7dd1de4a36_0_385"/>
            <p:cNvSpPr/>
            <p:nvPr/>
          </p:nvSpPr>
          <p:spPr>
            <a:xfrm>
              <a:off x="7262384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1" name="Google Shape;161;g7dd1de4a36_0_385"/>
            <p:cNvSpPr/>
            <p:nvPr/>
          </p:nvSpPr>
          <p:spPr>
            <a:xfrm>
              <a:off x="531690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2" name="Google Shape;162;g7dd1de4a36_0_385"/>
            <p:cNvSpPr/>
            <p:nvPr/>
          </p:nvSpPr>
          <p:spPr>
            <a:xfrm>
              <a:off x="5533069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3" name="Google Shape;163;g7dd1de4a36_0_385"/>
            <p:cNvSpPr/>
            <p:nvPr/>
          </p:nvSpPr>
          <p:spPr>
            <a:xfrm>
              <a:off x="5749233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4" name="Google Shape;164;g7dd1de4a36_0_385"/>
            <p:cNvSpPr/>
            <p:nvPr/>
          </p:nvSpPr>
          <p:spPr>
            <a:xfrm>
              <a:off x="5965398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5" name="Google Shape;165;g7dd1de4a36_0_385"/>
            <p:cNvSpPr/>
            <p:nvPr/>
          </p:nvSpPr>
          <p:spPr>
            <a:xfrm>
              <a:off x="6397727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6" name="Google Shape;166;g7dd1de4a36_0_385"/>
            <p:cNvSpPr/>
            <p:nvPr/>
          </p:nvSpPr>
          <p:spPr>
            <a:xfrm>
              <a:off x="683005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7" name="Google Shape;167;g7dd1de4a36_0_385"/>
            <p:cNvSpPr/>
            <p:nvPr/>
          </p:nvSpPr>
          <p:spPr>
            <a:xfrm>
              <a:off x="7262384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8" name="Google Shape;168;g7dd1de4a36_0_385"/>
            <p:cNvSpPr/>
            <p:nvPr/>
          </p:nvSpPr>
          <p:spPr>
            <a:xfrm>
              <a:off x="531690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9" name="Google Shape;169;g7dd1de4a36_0_385"/>
            <p:cNvSpPr/>
            <p:nvPr/>
          </p:nvSpPr>
          <p:spPr>
            <a:xfrm>
              <a:off x="5533069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0" name="Google Shape;170;g7dd1de4a36_0_385"/>
            <p:cNvSpPr/>
            <p:nvPr/>
          </p:nvSpPr>
          <p:spPr>
            <a:xfrm>
              <a:off x="5749233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1" name="Google Shape;171;g7dd1de4a36_0_385"/>
            <p:cNvSpPr/>
            <p:nvPr/>
          </p:nvSpPr>
          <p:spPr>
            <a:xfrm>
              <a:off x="5965398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2" name="Google Shape;172;g7dd1de4a36_0_385"/>
            <p:cNvSpPr/>
            <p:nvPr/>
          </p:nvSpPr>
          <p:spPr>
            <a:xfrm>
              <a:off x="6397727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3" name="Google Shape;173;g7dd1de4a36_0_385"/>
            <p:cNvSpPr/>
            <p:nvPr/>
          </p:nvSpPr>
          <p:spPr>
            <a:xfrm>
              <a:off x="683005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4" name="Google Shape;174;g7dd1de4a36_0_385"/>
            <p:cNvSpPr/>
            <p:nvPr/>
          </p:nvSpPr>
          <p:spPr>
            <a:xfrm>
              <a:off x="7262384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5" name="Google Shape;175;g7dd1de4a36_0_385"/>
            <p:cNvSpPr/>
            <p:nvPr/>
          </p:nvSpPr>
          <p:spPr>
            <a:xfrm>
              <a:off x="531690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6" name="Google Shape;176;g7dd1de4a36_0_385"/>
            <p:cNvSpPr/>
            <p:nvPr/>
          </p:nvSpPr>
          <p:spPr>
            <a:xfrm>
              <a:off x="5533069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7" name="Google Shape;177;g7dd1de4a36_0_385"/>
            <p:cNvSpPr/>
            <p:nvPr/>
          </p:nvSpPr>
          <p:spPr>
            <a:xfrm>
              <a:off x="5749233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8" name="Google Shape;178;g7dd1de4a36_0_385"/>
            <p:cNvSpPr/>
            <p:nvPr/>
          </p:nvSpPr>
          <p:spPr>
            <a:xfrm>
              <a:off x="5965398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9" name="Google Shape;179;g7dd1de4a36_0_385"/>
            <p:cNvSpPr/>
            <p:nvPr/>
          </p:nvSpPr>
          <p:spPr>
            <a:xfrm>
              <a:off x="6397727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0" name="Google Shape;180;g7dd1de4a36_0_385"/>
            <p:cNvSpPr/>
            <p:nvPr/>
          </p:nvSpPr>
          <p:spPr>
            <a:xfrm>
              <a:off x="683005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1" name="Google Shape;181;g7dd1de4a36_0_385"/>
            <p:cNvSpPr/>
            <p:nvPr/>
          </p:nvSpPr>
          <p:spPr>
            <a:xfrm>
              <a:off x="7262384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2" name="Google Shape;182;g7dd1de4a36_0_385"/>
            <p:cNvSpPr/>
            <p:nvPr/>
          </p:nvSpPr>
          <p:spPr>
            <a:xfrm>
              <a:off x="531690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3" name="Google Shape;183;g7dd1de4a36_0_385"/>
            <p:cNvSpPr/>
            <p:nvPr/>
          </p:nvSpPr>
          <p:spPr>
            <a:xfrm>
              <a:off x="5533069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4" name="Google Shape;184;g7dd1de4a36_0_385"/>
            <p:cNvSpPr/>
            <p:nvPr/>
          </p:nvSpPr>
          <p:spPr>
            <a:xfrm>
              <a:off x="5749233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5" name="Google Shape;185;g7dd1de4a36_0_385"/>
            <p:cNvSpPr/>
            <p:nvPr/>
          </p:nvSpPr>
          <p:spPr>
            <a:xfrm>
              <a:off x="5965398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6" name="Google Shape;186;g7dd1de4a36_0_385"/>
            <p:cNvSpPr/>
            <p:nvPr/>
          </p:nvSpPr>
          <p:spPr>
            <a:xfrm>
              <a:off x="6397727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7" name="Google Shape;187;g7dd1de4a36_0_385"/>
            <p:cNvSpPr/>
            <p:nvPr/>
          </p:nvSpPr>
          <p:spPr>
            <a:xfrm>
              <a:off x="683005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8" name="Google Shape;188;g7dd1de4a36_0_385"/>
            <p:cNvSpPr/>
            <p:nvPr/>
          </p:nvSpPr>
          <p:spPr>
            <a:xfrm>
              <a:off x="7262384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9" name="Google Shape;189;g7dd1de4a36_0_385"/>
            <p:cNvSpPr/>
            <p:nvPr/>
          </p:nvSpPr>
          <p:spPr>
            <a:xfrm>
              <a:off x="531690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0" name="Google Shape;190;g7dd1de4a36_0_385"/>
            <p:cNvSpPr/>
            <p:nvPr/>
          </p:nvSpPr>
          <p:spPr>
            <a:xfrm>
              <a:off x="5533069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1" name="Google Shape;191;g7dd1de4a36_0_385"/>
            <p:cNvSpPr/>
            <p:nvPr/>
          </p:nvSpPr>
          <p:spPr>
            <a:xfrm>
              <a:off x="5749233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2" name="Google Shape;192;g7dd1de4a36_0_385"/>
            <p:cNvSpPr/>
            <p:nvPr/>
          </p:nvSpPr>
          <p:spPr>
            <a:xfrm>
              <a:off x="5965398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3" name="Google Shape;193;g7dd1de4a36_0_385"/>
            <p:cNvSpPr/>
            <p:nvPr/>
          </p:nvSpPr>
          <p:spPr>
            <a:xfrm>
              <a:off x="6397727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4" name="Google Shape;194;g7dd1de4a36_0_385"/>
            <p:cNvSpPr/>
            <p:nvPr/>
          </p:nvSpPr>
          <p:spPr>
            <a:xfrm>
              <a:off x="683005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5" name="Google Shape;195;g7dd1de4a36_0_385"/>
            <p:cNvSpPr/>
            <p:nvPr/>
          </p:nvSpPr>
          <p:spPr>
            <a:xfrm>
              <a:off x="7262384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6" name="Google Shape;196;g7dd1de4a36_0_385"/>
            <p:cNvSpPr/>
            <p:nvPr/>
          </p:nvSpPr>
          <p:spPr>
            <a:xfrm>
              <a:off x="6181562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7" name="Google Shape;197;g7dd1de4a36_0_385"/>
            <p:cNvSpPr/>
            <p:nvPr/>
          </p:nvSpPr>
          <p:spPr>
            <a:xfrm>
              <a:off x="6613891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8" name="Google Shape;198;g7dd1de4a36_0_385"/>
            <p:cNvSpPr/>
            <p:nvPr/>
          </p:nvSpPr>
          <p:spPr>
            <a:xfrm>
              <a:off x="7046220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9" name="Google Shape;199;g7dd1de4a36_0_385"/>
            <p:cNvSpPr/>
            <p:nvPr/>
          </p:nvSpPr>
          <p:spPr>
            <a:xfrm>
              <a:off x="7478549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0" name="Google Shape;200;g7dd1de4a36_0_385"/>
            <p:cNvSpPr/>
            <p:nvPr/>
          </p:nvSpPr>
          <p:spPr>
            <a:xfrm>
              <a:off x="769471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1" name="Google Shape;201;g7dd1de4a36_0_385"/>
            <p:cNvSpPr/>
            <p:nvPr/>
          </p:nvSpPr>
          <p:spPr>
            <a:xfrm>
              <a:off x="6181562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2" name="Google Shape;202;g7dd1de4a36_0_385"/>
            <p:cNvSpPr/>
            <p:nvPr/>
          </p:nvSpPr>
          <p:spPr>
            <a:xfrm>
              <a:off x="6613891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3" name="Google Shape;203;g7dd1de4a36_0_385"/>
            <p:cNvSpPr/>
            <p:nvPr/>
          </p:nvSpPr>
          <p:spPr>
            <a:xfrm>
              <a:off x="7046220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4" name="Google Shape;204;g7dd1de4a36_0_385"/>
            <p:cNvSpPr/>
            <p:nvPr/>
          </p:nvSpPr>
          <p:spPr>
            <a:xfrm>
              <a:off x="7478549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5" name="Google Shape;205;g7dd1de4a36_0_385"/>
            <p:cNvSpPr/>
            <p:nvPr/>
          </p:nvSpPr>
          <p:spPr>
            <a:xfrm>
              <a:off x="769471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6" name="Google Shape;206;g7dd1de4a36_0_385"/>
            <p:cNvSpPr/>
            <p:nvPr/>
          </p:nvSpPr>
          <p:spPr>
            <a:xfrm>
              <a:off x="6181562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7" name="Google Shape;207;g7dd1de4a36_0_385"/>
            <p:cNvSpPr/>
            <p:nvPr/>
          </p:nvSpPr>
          <p:spPr>
            <a:xfrm>
              <a:off x="6613891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8" name="Google Shape;208;g7dd1de4a36_0_385"/>
            <p:cNvSpPr/>
            <p:nvPr/>
          </p:nvSpPr>
          <p:spPr>
            <a:xfrm>
              <a:off x="7046220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9" name="Google Shape;209;g7dd1de4a36_0_385"/>
            <p:cNvSpPr/>
            <p:nvPr/>
          </p:nvSpPr>
          <p:spPr>
            <a:xfrm>
              <a:off x="7478549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0" name="Google Shape;210;g7dd1de4a36_0_385"/>
            <p:cNvSpPr/>
            <p:nvPr/>
          </p:nvSpPr>
          <p:spPr>
            <a:xfrm>
              <a:off x="769471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1" name="Google Shape;211;g7dd1de4a36_0_385"/>
            <p:cNvSpPr/>
            <p:nvPr/>
          </p:nvSpPr>
          <p:spPr>
            <a:xfrm>
              <a:off x="6181562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2" name="Google Shape;212;g7dd1de4a36_0_385"/>
            <p:cNvSpPr/>
            <p:nvPr/>
          </p:nvSpPr>
          <p:spPr>
            <a:xfrm>
              <a:off x="6613891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3" name="Google Shape;213;g7dd1de4a36_0_385"/>
            <p:cNvSpPr/>
            <p:nvPr/>
          </p:nvSpPr>
          <p:spPr>
            <a:xfrm>
              <a:off x="7046220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4" name="Google Shape;214;g7dd1de4a36_0_385"/>
            <p:cNvSpPr/>
            <p:nvPr/>
          </p:nvSpPr>
          <p:spPr>
            <a:xfrm>
              <a:off x="7478549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5" name="Google Shape;215;g7dd1de4a36_0_385"/>
            <p:cNvSpPr/>
            <p:nvPr/>
          </p:nvSpPr>
          <p:spPr>
            <a:xfrm>
              <a:off x="769471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6" name="Google Shape;216;g7dd1de4a36_0_385"/>
            <p:cNvSpPr/>
            <p:nvPr/>
          </p:nvSpPr>
          <p:spPr>
            <a:xfrm>
              <a:off x="6181562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7" name="Google Shape;217;g7dd1de4a36_0_385"/>
            <p:cNvSpPr/>
            <p:nvPr/>
          </p:nvSpPr>
          <p:spPr>
            <a:xfrm>
              <a:off x="6613891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8" name="Google Shape;218;g7dd1de4a36_0_385"/>
            <p:cNvSpPr/>
            <p:nvPr/>
          </p:nvSpPr>
          <p:spPr>
            <a:xfrm>
              <a:off x="7046220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9" name="Google Shape;219;g7dd1de4a36_0_385"/>
            <p:cNvSpPr/>
            <p:nvPr/>
          </p:nvSpPr>
          <p:spPr>
            <a:xfrm>
              <a:off x="7478549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0" name="Google Shape;220;g7dd1de4a36_0_385"/>
            <p:cNvSpPr/>
            <p:nvPr/>
          </p:nvSpPr>
          <p:spPr>
            <a:xfrm>
              <a:off x="769471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1" name="Google Shape;221;g7dd1de4a36_0_385"/>
            <p:cNvSpPr/>
            <p:nvPr/>
          </p:nvSpPr>
          <p:spPr>
            <a:xfrm>
              <a:off x="6181562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2" name="Google Shape;222;g7dd1de4a36_0_385"/>
            <p:cNvSpPr/>
            <p:nvPr/>
          </p:nvSpPr>
          <p:spPr>
            <a:xfrm>
              <a:off x="6613891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3" name="Google Shape;223;g7dd1de4a36_0_385"/>
            <p:cNvSpPr/>
            <p:nvPr/>
          </p:nvSpPr>
          <p:spPr>
            <a:xfrm>
              <a:off x="7046220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4" name="Google Shape;224;g7dd1de4a36_0_385"/>
            <p:cNvSpPr/>
            <p:nvPr/>
          </p:nvSpPr>
          <p:spPr>
            <a:xfrm>
              <a:off x="7478549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5" name="Google Shape;225;g7dd1de4a36_0_385"/>
            <p:cNvSpPr/>
            <p:nvPr/>
          </p:nvSpPr>
          <p:spPr>
            <a:xfrm>
              <a:off x="769471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6" name="Google Shape;226;g7dd1de4a36_0_385"/>
            <p:cNvSpPr/>
            <p:nvPr/>
          </p:nvSpPr>
          <p:spPr>
            <a:xfrm>
              <a:off x="5316905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7" name="Google Shape;227;g7dd1de4a36_0_385"/>
            <p:cNvSpPr/>
            <p:nvPr/>
          </p:nvSpPr>
          <p:spPr>
            <a:xfrm>
              <a:off x="5533069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8" name="Google Shape;228;g7dd1de4a36_0_385"/>
            <p:cNvSpPr/>
            <p:nvPr/>
          </p:nvSpPr>
          <p:spPr>
            <a:xfrm>
              <a:off x="5749241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9" name="Google Shape;229;g7dd1de4a36_0_385"/>
            <p:cNvSpPr/>
            <p:nvPr/>
          </p:nvSpPr>
          <p:spPr>
            <a:xfrm>
              <a:off x="5965405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0" name="Google Shape;230;g7dd1de4a36_0_385"/>
            <p:cNvSpPr/>
            <p:nvPr/>
          </p:nvSpPr>
          <p:spPr>
            <a:xfrm>
              <a:off x="6397734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1" name="Google Shape;231;g7dd1de4a36_0_385"/>
            <p:cNvSpPr/>
            <p:nvPr/>
          </p:nvSpPr>
          <p:spPr>
            <a:xfrm>
              <a:off x="6830062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2" name="Google Shape;232;g7dd1de4a36_0_385"/>
            <p:cNvSpPr/>
            <p:nvPr/>
          </p:nvSpPr>
          <p:spPr>
            <a:xfrm>
              <a:off x="7262391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3" name="Google Shape;233;g7dd1de4a36_0_385"/>
            <p:cNvSpPr/>
            <p:nvPr/>
          </p:nvSpPr>
          <p:spPr>
            <a:xfrm>
              <a:off x="6181569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4" name="Google Shape;234;g7dd1de4a36_0_385"/>
            <p:cNvSpPr/>
            <p:nvPr/>
          </p:nvSpPr>
          <p:spPr>
            <a:xfrm>
              <a:off x="6613898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5" name="Google Shape;235;g7dd1de4a36_0_385"/>
            <p:cNvSpPr/>
            <p:nvPr/>
          </p:nvSpPr>
          <p:spPr>
            <a:xfrm>
              <a:off x="7046227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6" name="Google Shape;236;g7dd1de4a36_0_385"/>
            <p:cNvSpPr/>
            <p:nvPr/>
          </p:nvSpPr>
          <p:spPr>
            <a:xfrm>
              <a:off x="7478556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7" name="Google Shape;237;g7dd1de4a36_0_385"/>
            <p:cNvSpPr/>
            <p:nvPr/>
          </p:nvSpPr>
          <p:spPr>
            <a:xfrm>
              <a:off x="7694722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8" name="Google Shape;238;g7dd1de4a36_0_385"/>
            <p:cNvSpPr/>
            <p:nvPr/>
          </p:nvSpPr>
          <p:spPr>
            <a:xfrm>
              <a:off x="7910902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9" name="Google Shape;239;g7dd1de4a36_0_385"/>
            <p:cNvSpPr/>
            <p:nvPr/>
          </p:nvSpPr>
          <p:spPr>
            <a:xfrm>
              <a:off x="8343230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0" name="Google Shape;240;g7dd1de4a36_0_385"/>
            <p:cNvSpPr/>
            <p:nvPr/>
          </p:nvSpPr>
          <p:spPr>
            <a:xfrm>
              <a:off x="8775559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1" name="Google Shape;241;g7dd1de4a36_0_385"/>
            <p:cNvSpPr/>
            <p:nvPr/>
          </p:nvSpPr>
          <p:spPr>
            <a:xfrm>
              <a:off x="7910902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2" name="Google Shape;242;g7dd1de4a36_0_385"/>
            <p:cNvSpPr/>
            <p:nvPr/>
          </p:nvSpPr>
          <p:spPr>
            <a:xfrm>
              <a:off x="8343230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3" name="Google Shape;243;g7dd1de4a36_0_385"/>
            <p:cNvSpPr/>
            <p:nvPr/>
          </p:nvSpPr>
          <p:spPr>
            <a:xfrm>
              <a:off x="8775559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4" name="Google Shape;244;g7dd1de4a36_0_385"/>
            <p:cNvSpPr/>
            <p:nvPr/>
          </p:nvSpPr>
          <p:spPr>
            <a:xfrm>
              <a:off x="7910902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5" name="Google Shape;245;g7dd1de4a36_0_385"/>
            <p:cNvSpPr/>
            <p:nvPr/>
          </p:nvSpPr>
          <p:spPr>
            <a:xfrm>
              <a:off x="8343230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6" name="Google Shape;246;g7dd1de4a36_0_385"/>
            <p:cNvSpPr/>
            <p:nvPr/>
          </p:nvSpPr>
          <p:spPr>
            <a:xfrm>
              <a:off x="8775559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7" name="Google Shape;247;g7dd1de4a36_0_385"/>
            <p:cNvSpPr/>
            <p:nvPr/>
          </p:nvSpPr>
          <p:spPr>
            <a:xfrm>
              <a:off x="7910902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8" name="Google Shape;248;g7dd1de4a36_0_385"/>
            <p:cNvSpPr/>
            <p:nvPr/>
          </p:nvSpPr>
          <p:spPr>
            <a:xfrm>
              <a:off x="8343230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9" name="Google Shape;249;g7dd1de4a36_0_385"/>
            <p:cNvSpPr/>
            <p:nvPr/>
          </p:nvSpPr>
          <p:spPr>
            <a:xfrm>
              <a:off x="8775559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0" name="Google Shape;250;g7dd1de4a36_0_385"/>
            <p:cNvSpPr/>
            <p:nvPr/>
          </p:nvSpPr>
          <p:spPr>
            <a:xfrm>
              <a:off x="7910902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1" name="Google Shape;251;g7dd1de4a36_0_385"/>
            <p:cNvSpPr/>
            <p:nvPr/>
          </p:nvSpPr>
          <p:spPr>
            <a:xfrm>
              <a:off x="8343230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2" name="Google Shape;252;g7dd1de4a36_0_385"/>
            <p:cNvSpPr/>
            <p:nvPr/>
          </p:nvSpPr>
          <p:spPr>
            <a:xfrm>
              <a:off x="8775559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3" name="Google Shape;253;g7dd1de4a36_0_385"/>
            <p:cNvSpPr/>
            <p:nvPr/>
          </p:nvSpPr>
          <p:spPr>
            <a:xfrm>
              <a:off x="7910902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4" name="Google Shape;254;g7dd1de4a36_0_385"/>
            <p:cNvSpPr/>
            <p:nvPr/>
          </p:nvSpPr>
          <p:spPr>
            <a:xfrm>
              <a:off x="8343230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5" name="Google Shape;255;g7dd1de4a36_0_385"/>
            <p:cNvSpPr/>
            <p:nvPr/>
          </p:nvSpPr>
          <p:spPr>
            <a:xfrm>
              <a:off x="8775559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6" name="Google Shape;256;g7dd1de4a36_0_385"/>
            <p:cNvSpPr/>
            <p:nvPr/>
          </p:nvSpPr>
          <p:spPr>
            <a:xfrm>
              <a:off x="8127066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7" name="Google Shape;257;g7dd1de4a36_0_385"/>
            <p:cNvSpPr/>
            <p:nvPr/>
          </p:nvSpPr>
          <p:spPr>
            <a:xfrm>
              <a:off x="855939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8" name="Google Shape;258;g7dd1de4a36_0_385"/>
            <p:cNvSpPr/>
            <p:nvPr/>
          </p:nvSpPr>
          <p:spPr>
            <a:xfrm>
              <a:off x="8991724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9" name="Google Shape;259;g7dd1de4a36_0_385"/>
            <p:cNvSpPr/>
            <p:nvPr/>
          </p:nvSpPr>
          <p:spPr>
            <a:xfrm>
              <a:off x="9207890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0" name="Google Shape;260;g7dd1de4a36_0_385"/>
            <p:cNvSpPr/>
            <p:nvPr/>
          </p:nvSpPr>
          <p:spPr>
            <a:xfrm>
              <a:off x="8127066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1" name="Google Shape;261;g7dd1de4a36_0_385"/>
            <p:cNvSpPr/>
            <p:nvPr/>
          </p:nvSpPr>
          <p:spPr>
            <a:xfrm>
              <a:off x="855939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2" name="Google Shape;262;g7dd1de4a36_0_385"/>
            <p:cNvSpPr/>
            <p:nvPr/>
          </p:nvSpPr>
          <p:spPr>
            <a:xfrm>
              <a:off x="8991724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3" name="Google Shape;263;g7dd1de4a36_0_385"/>
            <p:cNvSpPr/>
            <p:nvPr/>
          </p:nvSpPr>
          <p:spPr>
            <a:xfrm>
              <a:off x="9207890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4" name="Google Shape;264;g7dd1de4a36_0_385"/>
            <p:cNvSpPr/>
            <p:nvPr/>
          </p:nvSpPr>
          <p:spPr>
            <a:xfrm>
              <a:off x="8127066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5" name="Google Shape;265;g7dd1de4a36_0_385"/>
            <p:cNvSpPr/>
            <p:nvPr/>
          </p:nvSpPr>
          <p:spPr>
            <a:xfrm>
              <a:off x="855939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6" name="Google Shape;266;g7dd1de4a36_0_385"/>
            <p:cNvSpPr/>
            <p:nvPr/>
          </p:nvSpPr>
          <p:spPr>
            <a:xfrm>
              <a:off x="8991724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7" name="Google Shape;267;g7dd1de4a36_0_385"/>
            <p:cNvSpPr/>
            <p:nvPr/>
          </p:nvSpPr>
          <p:spPr>
            <a:xfrm>
              <a:off x="9207890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8" name="Google Shape;268;g7dd1de4a36_0_385"/>
            <p:cNvSpPr/>
            <p:nvPr/>
          </p:nvSpPr>
          <p:spPr>
            <a:xfrm>
              <a:off x="8127066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9" name="Google Shape;269;g7dd1de4a36_0_385"/>
            <p:cNvSpPr/>
            <p:nvPr/>
          </p:nvSpPr>
          <p:spPr>
            <a:xfrm>
              <a:off x="855939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0" name="Google Shape;270;g7dd1de4a36_0_385"/>
            <p:cNvSpPr/>
            <p:nvPr/>
          </p:nvSpPr>
          <p:spPr>
            <a:xfrm>
              <a:off x="8991724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1" name="Google Shape;271;g7dd1de4a36_0_385"/>
            <p:cNvSpPr/>
            <p:nvPr/>
          </p:nvSpPr>
          <p:spPr>
            <a:xfrm>
              <a:off x="9207890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2" name="Google Shape;272;g7dd1de4a36_0_385"/>
            <p:cNvSpPr/>
            <p:nvPr/>
          </p:nvSpPr>
          <p:spPr>
            <a:xfrm>
              <a:off x="8127066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3" name="Google Shape;273;g7dd1de4a36_0_385"/>
            <p:cNvSpPr/>
            <p:nvPr/>
          </p:nvSpPr>
          <p:spPr>
            <a:xfrm>
              <a:off x="855939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4" name="Google Shape;274;g7dd1de4a36_0_385"/>
            <p:cNvSpPr/>
            <p:nvPr/>
          </p:nvSpPr>
          <p:spPr>
            <a:xfrm>
              <a:off x="8991724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5" name="Google Shape;275;g7dd1de4a36_0_385"/>
            <p:cNvSpPr/>
            <p:nvPr/>
          </p:nvSpPr>
          <p:spPr>
            <a:xfrm>
              <a:off x="9207890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6" name="Google Shape;276;g7dd1de4a36_0_385"/>
            <p:cNvSpPr/>
            <p:nvPr/>
          </p:nvSpPr>
          <p:spPr>
            <a:xfrm>
              <a:off x="8127066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7" name="Google Shape;277;g7dd1de4a36_0_385"/>
            <p:cNvSpPr/>
            <p:nvPr/>
          </p:nvSpPr>
          <p:spPr>
            <a:xfrm>
              <a:off x="855939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8" name="Google Shape;278;g7dd1de4a36_0_385"/>
            <p:cNvSpPr/>
            <p:nvPr/>
          </p:nvSpPr>
          <p:spPr>
            <a:xfrm>
              <a:off x="8991724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9" name="Google Shape;279;g7dd1de4a36_0_385"/>
            <p:cNvSpPr/>
            <p:nvPr/>
          </p:nvSpPr>
          <p:spPr>
            <a:xfrm>
              <a:off x="9207890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0" name="Google Shape;280;g7dd1de4a36_0_385"/>
            <p:cNvSpPr/>
            <p:nvPr/>
          </p:nvSpPr>
          <p:spPr>
            <a:xfrm>
              <a:off x="7910909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1" name="Google Shape;281;g7dd1de4a36_0_385"/>
            <p:cNvSpPr/>
            <p:nvPr/>
          </p:nvSpPr>
          <p:spPr>
            <a:xfrm>
              <a:off x="8343237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2" name="Google Shape;282;g7dd1de4a36_0_385"/>
            <p:cNvSpPr/>
            <p:nvPr/>
          </p:nvSpPr>
          <p:spPr>
            <a:xfrm>
              <a:off x="8775566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3" name="Google Shape;283;g7dd1de4a36_0_385"/>
            <p:cNvSpPr/>
            <p:nvPr/>
          </p:nvSpPr>
          <p:spPr>
            <a:xfrm>
              <a:off x="8127073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4" name="Google Shape;284;g7dd1de4a36_0_385"/>
            <p:cNvSpPr/>
            <p:nvPr/>
          </p:nvSpPr>
          <p:spPr>
            <a:xfrm>
              <a:off x="8559402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5" name="Google Shape;285;g7dd1de4a36_0_385"/>
            <p:cNvSpPr/>
            <p:nvPr/>
          </p:nvSpPr>
          <p:spPr>
            <a:xfrm>
              <a:off x="8991731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6" name="Google Shape;286;g7dd1de4a36_0_385"/>
            <p:cNvSpPr/>
            <p:nvPr/>
          </p:nvSpPr>
          <p:spPr>
            <a:xfrm>
              <a:off x="9207897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</p:grpSp>
      <p:grpSp>
        <p:nvGrpSpPr>
          <p:cNvPr id="287" name="Google Shape;287;g7dd1de4a36_0_385"/>
          <p:cNvGrpSpPr/>
          <p:nvPr/>
        </p:nvGrpSpPr>
        <p:grpSpPr>
          <a:xfrm>
            <a:off x="776475" y="2966471"/>
            <a:ext cx="9238913" cy="1568341"/>
            <a:chOff x="484727" y="2031281"/>
            <a:chExt cx="9238913" cy="1132785"/>
          </a:xfrm>
        </p:grpSpPr>
        <p:sp>
          <p:nvSpPr>
            <p:cNvPr id="288" name="Google Shape;288;g7dd1de4a36_0_385"/>
            <p:cNvSpPr txBox="1"/>
            <p:nvPr/>
          </p:nvSpPr>
          <p:spPr>
            <a:xfrm>
              <a:off x="9219340" y="2394443"/>
              <a:ext cx="504300" cy="40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500"/>
                <a:buFont typeface="Arial"/>
                <a:buNone/>
              </a:pPr>
              <a:r>
                <a:rPr b="0" i="0" lang="en-US" sz="2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Tip 7</a:t>
              </a:r>
              <a:endParaRPr b="0" i="0" sz="2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g7dd1de4a36_0_385"/>
            <p:cNvSpPr/>
            <p:nvPr/>
          </p:nvSpPr>
          <p:spPr>
            <a:xfrm>
              <a:off x="484750" y="2031281"/>
              <a:ext cx="536400" cy="17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i="0" sz="1200" u="none" cap="none" strike="noStrike">
                <a:solidFill>
                  <a:srgbClr val="7F7F7F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90" name="Google Shape;290;g7dd1de4a36_0_385"/>
            <p:cNvSpPr/>
            <p:nvPr/>
          </p:nvSpPr>
          <p:spPr>
            <a:xfrm>
              <a:off x="484727" y="2031405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	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91" name="Google Shape;291;g7dd1de4a36_0_385"/>
            <p:cNvSpPr/>
            <p:nvPr/>
          </p:nvSpPr>
          <p:spPr>
            <a:xfrm>
              <a:off x="2711330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92" name="Google Shape;292;g7dd1de4a36_0_385"/>
            <p:cNvSpPr/>
            <p:nvPr/>
          </p:nvSpPr>
          <p:spPr>
            <a:xfrm>
              <a:off x="2927494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93" name="Google Shape;293;g7dd1de4a36_0_385"/>
            <p:cNvSpPr/>
            <p:nvPr/>
          </p:nvSpPr>
          <p:spPr>
            <a:xfrm>
              <a:off x="3143658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94" name="Google Shape;294;g7dd1de4a36_0_385"/>
            <p:cNvSpPr/>
            <p:nvPr/>
          </p:nvSpPr>
          <p:spPr>
            <a:xfrm>
              <a:off x="3359823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95" name="Google Shape;295;g7dd1de4a36_0_385"/>
            <p:cNvSpPr/>
            <p:nvPr/>
          </p:nvSpPr>
          <p:spPr>
            <a:xfrm>
              <a:off x="3792152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96" name="Google Shape;296;g7dd1de4a36_0_385"/>
            <p:cNvSpPr/>
            <p:nvPr/>
          </p:nvSpPr>
          <p:spPr>
            <a:xfrm>
              <a:off x="4224480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97" name="Google Shape;297;g7dd1de4a36_0_385"/>
            <p:cNvSpPr/>
            <p:nvPr/>
          </p:nvSpPr>
          <p:spPr>
            <a:xfrm>
              <a:off x="4656809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98" name="Google Shape;298;g7dd1de4a36_0_385"/>
            <p:cNvSpPr/>
            <p:nvPr/>
          </p:nvSpPr>
          <p:spPr>
            <a:xfrm>
              <a:off x="484727" y="2199532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99" name="Google Shape;299;g7dd1de4a36_0_385"/>
            <p:cNvSpPr/>
            <p:nvPr/>
          </p:nvSpPr>
          <p:spPr>
            <a:xfrm>
              <a:off x="2711330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00" name="Google Shape;300;g7dd1de4a36_0_385"/>
            <p:cNvSpPr/>
            <p:nvPr/>
          </p:nvSpPr>
          <p:spPr>
            <a:xfrm>
              <a:off x="2927494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01" name="Google Shape;301;g7dd1de4a36_0_385"/>
            <p:cNvSpPr/>
            <p:nvPr/>
          </p:nvSpPr>
          <p:spPr>
            <a:xfrm>
              <a:off x="3143658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02" name="Google Shape;302;g7dd1de4a36_0_385"/>
            <p:cNvSpPr/>
            <p:nvPr/>
          </p:nvSpPr>
          <p:spPr>
            <a:xfrm>
              <a:off x="3359823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03" name="Google Shape;303;g7dd1de4a36_0_385"/>
            <p:cNvSpPr/>
            <p:nvPr/>
          </p:nvSpPr>
          <p:spPr>
            <a:xfrm>
              <a:off x="3792152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04" name="Google Shape;304;g7dd1de4a36_0_385"/>
            <p:cNvSpPr/>
            <p:nvPr/>
          </p:nvSpPr>
          <p:spPr>
            <a:xfrm>
              <a:off x="4224480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05" name="Google Shape;305;g7dd1de4a36_0_385"/>
            <p:cNvSpPr/>
            <p:nvPr/>
          </p:nvSpPr>
          <p:spPr>
            <a:xfrm>
              <a:off x="4656809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06" name="Google Shape;306;g7dd1de4a36_0_385"/>
            <p:cNvSpPr/>
            <p:nvPr/>
          </p:nvSpPr>
          <p:spPr>
            <a:xfrm>
              <a:off x="484727" y="2367660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07" name="Google Shape;307;g7dd1de4a36_0_385"/>
            <p:cNvSpPr/>
            <p:nvPr/>
          </p:nvSpPr>
          <p:spPr>
            <a:xfrm>
              <a:off x="2711330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08" name="Google Shape;308;g7dd1de4a36_0_385"/>
            <p:cNvSpPr/>
            <p:nvPr/>
          </p:nvSpPr>
          <p:spPr>
            <a:xfrm>
              <a:off x="2927494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09" name="Google Shape;309;g7dd1de4a36_0_385"/>
            <p:cNvSpPr/>
            <p:nvPr/>
          </p:nvSpPr>
          <p:spPr>
            <a:xfrm>
              <a:off x="3143658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0" name="Google Shape;310;g7dd1de4a36_0_385"/>
            <p:cNvSpPr/>
            <p:nvPr/>
          </p:nvSpPr>
          <p:spPr>
            <a:xfrm>
              <a:off x="3359823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1" name="Google Shape;311;g7dd1de4a36_0_385"/>
            <p:cNvSpPr/>
            <p:nvPr/>
          </p:nvSpPr>
          <p:spPr>
            <a:xfrm>
              <a:off x="3792152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2" name="Google Shape;312;g7dd1de4a36_0_385"/>
            <p:cNvSpPr/>
            <p:nvPr/>
          </p:nvSpPr>
          <p:spPr>
            <a:xfrm>
              <a:off x="4224480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3" name="Google Shape;313;g7dd1de4a36_0_385"/>
            <p:cNvSpPr/>
            <p:nvPr/>
          </p:nvSpPr>
          <p:spPr>
            <a:xfrm>
              <a:off x="4656809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4" name="Google Shape;314;g7dd1de4a36_0_385"/>
            <p:cNvSpPr/>
            <p:nvPr/>
          </p:nvSpPr>
          <p:spPr>
            <a:xfrm>
              <a:off x="484727" y="2535788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5" name="Google Shape;315;g7dd1de4a36_0_385"/>
            <p:cNvSpPr/>
            <p:nvPr/>
          </p:nvSpPr>
          <p:spPr>
            <a:xfrm>
              <a:off x="2711330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6" name="Google Shape;316;g7dd1de4a36_0_385"/>
            <p:cNvSpPr/>
            <p:nvPr/>
          </p:nvSpPr>
          <p:spPr>
            <a:xfrm>
              <a:off x="2927494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7" name="Google Shape;317;g7dd1de4a36_0_385"/>
            <p:cNvSpPr/>
            <p:nvPr/>
          </p:nvSpPr>
          <p:spPr>
            <a:xfrm>
              <a:off x="3143658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8" name="Google Shape;318;g7dd1de4a36_0_385"/>
            <p:cNvSpPr/>
            <p:nvPr/>
          </p:nvSpPr>
          <p:spPr>
            <a:xfrm>
              <a:off x="3359823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19" name="Google Shape;319;g7dd1de4a36_0_385"/>
            <p:cNvSpPr/>
            <p:nvPr/>
          </p:nvSpPr>
          <p:spPr>
            <a:xfrm>
              <a:off x="3792152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0" name="Google Shape;320;g7dd1de4a36_0_385"/>
            <p:cNvSpPr/>
            <p:nvPr/>
          </p:nvSpPr>
          <p:spPr>
            <a:xfrm>
              <a:off x="4224480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1" name="Google Shape;321;g7dd1de4a36_0_385"/>
            <p:cNvSpPr/>
            <p:nvPr/>
          </p:nvSpPr>
          <p:spPr>
            <a:xfrm>
              <a:off x="4656809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2" name="Google Shape;322;g7dd1de4a36_0_385"/>
            <p:cNvSpPr/>
            <p:nvPr/>
          </p:nvSpPr>
          <p:spPr>
            <a:xfrm>
              <a:off x="484727" y="2703916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3" name="Google Shape;323;g7dd1de4a36_0_385"/>
            <p:cNvSpPr/>
            <p:nvPr/>
          </p:nvSpPr>
          <p:spPr>
            <a:xfrm>
              <a:off x="2711330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4" name="Google Shape;324;g7dd1de4a36_0_385"/>
            <p:cNvSpPr/>
            <p:nvPr/>
          </p:nvSpPr>
          <p:spPr>
            <a:xfrm>
              <a:off x="2927494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5" name="Google Shape;325;g7dd1de4a36_0_385"/>
            <p:cNvSpPr/>
            <p:nvPr/>
          </p:nvSpPr>
          <p:spPr>
            <a:xfrm>
              <a:off x="3143658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6" name="Google Shape;326;g7dd1de4a36_0_385"/>
            <p:cNvSpPr/>
            <p:nvPr/>
          </p:nvSpPr>
          <p:spPr>
            <a:xfrm>
              <a:off x="3359823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7" name="Google Shape;327;g7dd1de4a36_0_385"/>
            <p:cNvSpPr/>
            <p:nvPr/>
          </p:nvSpPr>
          <p:spPr>
            <a:xfrm>
              <a:off x="3792152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8" name="Google Shape;328;g7dd1de4a36_0_385"/>
            <p:cNvSpPr/>
            <p:nvPr/>
          </p:nvSpPr>
          <p:spPr>
            <a:xfrm>
              <a:off x="4224480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29" name="Google Shape;329;g7dd1de4a36_0_385"/>
            <p:cNvSpPr/>
            <p:nvPr/>
          </p:nvSpPr>
          <p:spPr>
            <a:xfrm>
              <a:off x="4656809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0" name="Google Shape;330;g7dd1de4a36_0_385"/>
            <p:cNvSpPr/>
            <p:nvPr/>
          </p:nvSpPr>
          <p:spPr>
            <a:xfrm>
              <a:off x="484727" y="2872044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1" name="Google Shape;331;g7dd1de4a36_0_385"/>
            <p:cNvSpPr/>
            <p:nvPr/>
          </p:nvSpPr>
          <p:spPr>
            <a:xfrm>
              <a:off x="2711330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2" name="Google Shape;332;g7dd1de4a36_0_385"/>
            <p:cNvSpPr/>
            <p:nvPr/>
          </p:nvSpPr>
          <p:spPr>
            <a:xfrm>
              <a:off x="2927494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3" name="Google Shape;333;g7dd1de4a36_0_385"/>
            <p:cNvSpPr/>
            <p:nvPr/>
          </p:nvSpPr>
          <p:spPr>
            <a:xfrm>
              <a:off x="3143658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4" name="Google Shape;334;g7dd1de4a36_0_385"/>
            <p:cNvSpPr/>
            <p:nvPr/>
          </p:nvSpPr>
          <p:spPr>
            <a:xfrm>
              <a:off x="3359823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5" name="Google Shape;335;g7dd1de4a36_0_385"/>
            <p:cNvSpPr/>
            <p:nvPr/>
          </p:nvSpPr>
          <p:spPr>
            <a:xfrm>
              <a:off x="3792152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6" name="Google Shape;336;g7dd1de4a36_0_385"/>
            <p:cNvSpPr/>
            <p:nvPr/>
          </p:nvSpPr>
          <p:spPr>
            <a:xfrm>
              <a:off x="4224480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7" name="Google Shape;337;g7dd1de4a36_0_385"/>
            <p:cNvSpPr/>
            <p:nvPr/>
          </p:nvSpPr>
          <p:spPr>
            <a:xfrm>
              <a:off x="4656809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8" name="Google Shape;338;g7dd1de4a36_0_385"/>
            <p:cNvSpPr/>
            <p:nvPr/>
          </p:nvSpPr>
          <p:spPr>
            <a:xfrm>
              <a:off x="3575987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39" name="Google Shape;339;g7dd1de4a36_0_385"/>
            <p:cNvSpPr/>
            <p:nvPr/>
          </p:nvSpPr>
          <p:spPr>
            <a:xfrm>
              <a:off x="4008316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0" name="Google Shape;340;g7dd1de4a36_0_385"/>
            <p:cNvSpPr/>
            <p:nvPr/>
          </p:nvSpPr>
          <p:spPr>
            <a:xfrm>
              <a:off x="4440645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1" name="Google Shape;341;g7dd1de4a36_0_385"/>
            <p:cNvSpPr/>
            <p:nvPr/>
          </p:nvSpPr>
          <p:spPr>
            <a:xfrm>
              <a:off x="4872974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2" name="Google Shape;342;g7dd1de4a36_0_385"/>
            <p:cNvSpPr/>
            <p:nvPr/>
          </p:nvSpPr>
          <p:spPr>
            <a:xfrm>
              <a:off x="5089140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3" name="Google Shape;343;g7dd1de4a36_0_385"/>
            <p:cNvSpPr/>
            <p:nvPr/>
          </p:nvSpPr>
          <p:spPr>
            <a:xfrm>
              <a:off x="3575987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4" name="Google Shape;344;g7dd1de4a36_0_385"/>
            <p:cNvSpPr/>
            <p:nvPr/>
          </p:nvSpPr>
          <p:spPr>
            <a:xfrm>
              <a:off x="4008316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5" name="Google Shape;345;g7dd1de4a36_0_385"/>
            <p:cNvSpPr/>
            <p:nvPr/>
          </p:nvSpPr>
          <p:spPr>
            <a:xfrm>
              <a:off x="4440645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6" name="Google Shape;346;g7dd1de4a36_0_385"/>
            <p:cNvSpPr/>
            <p:nvPr/>
          </p:nvSpPr>
          <p:spPr>
            <a:xfrm>
              <a:off x="4872974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7" name="Google Shape;347;g7dd1de4a36_0_385"/>
            <p:cNvSpPr/>
            <p:nvPr/>
          </p:nvSpPr>
          <p:spPr>
            <a:xfrm>
              <a:off x="5089140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8" name="Google Shape;348;g7dd1de4a36_0_385"/>
            <p:cNvSpPr/>
            <p:nvPr/>
          </p:nvSpPr>
          <p:spPr>
            <a:xfrm>
              <a:off x="3575987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49" name="Google Shape;349;g7dd1de4a36_0_385"/>
            <p:cNvSpPr/>
            <p:nvPr/>
          </p:nvSpPr>
          <p:spPr>
            <a:xfrm>
              <a:off x="4008316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0" name="Google Shape;350;g7dd1de4a36_0_385"/>
            <p:cNvSpPr/>
            <p:nvPr/>
          </p:nvSpPr>
          <p:spPr>
            <a:xfrm>
              <a:off x="4440645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1" name="Google Shape;351;g7dd1de4a36_0_385"/>
            <p:cNvSpPr/>
            <p:nvPr/>
          </p:nvSpPr>
          <p:spPr>
            <a:xfrm>
              <a:off x="4872974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2" name="Google Shape;352;g7dd1de4a36_0_385"/>
            <p:cNvSpPr/>
            <p:nvPr/>
          </p:nvSpPr>
          <p:spPr>
            <a:xfrm>
              <a:off x="5089140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3" name="Google Shape;353;g7dd1de4a36_0_385"/>
            <p:cNvSpPr/>
            <p:nvPr/>
          </p:nvSpPr>
          <p:spPr>
            <a:xfrm>
              <a:off x="3575987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4" name="Google Shape;354;g7dd1de4a36_0_385"/>
            <p:cNvSpPr/>
            <p:nvPr/>
          </p:nvSpPr>
          <p:spPr>
            <a:xfrm>
              <a:off x="4008316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5" name="Google Shape;355;g7dd1de4a36_0_385"/>
            <p:cNvSpPr/>
            <p:nvPr/>
          </p:nvSpPr>
          <p:spPr>
            <a:xfrm>
              <a:off x="4440645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6" name="Google Shape;356;g7dd1de4a36_0_385"/>
            <p:cNvSpPr/>
            <p:nvPr/>
          </p:nvSpPr>
          <p:spPr>
            <a:xfrm>
              <a:off x="4872974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7" name="Google Shape;357;g7dd1de4a36_0_385"/>
            <p:cNvSpPr/>
            <p:nvPr/>
          </p:nvSpPr>
          <p:spPr>
            <a:xfrm>
              <a:off x="5089140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8" name="Google Shape;358;g7dd1de4a36_0_385"/>
            <p:cNvSpPr/>
            <p:nvPr/>
          </p:nvSpPr>
          <p:spPr>
            <a:xfrm>
              <a:off x="3575987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59" name="Google Shape;359;g7dd1de4a36_0_385"/>
            <p:cNvSpPr/>
            <p:nvPr/>
          </p:nvSpPr>
          <p:spPr>
            <a:xfrm>
              <a:off x="4008316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0" name="Google Shape;360;g7dd1de4a36_0_385"/>
            <p:cNvSpPr/>
            <p:nvPr/>
          </p:nvSpPr>
          <p:spPr>
            <a:xfrm>
              <a:off x="4440645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1" name="Google Shape;361;g7dd1de4a36_0_385"/>
            <p:cNvSpPr/>
            <p:nvPr/>
          </p:nvSpPr>
          <p:spPr>
            <a:xfrm>
              <a:off x="4872974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2" name="Google Shape;362;g7dd1de4a36_0_385"/>
            <p:cNvSpPr/>
            <p:nvPr/>
          </p:nvSpPr>
          <p:spPr>
            <a:xfrm>
              <a:off x="5089140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3" name="Google Shape;363;g7dd1de4a36_0_385"/>
            <p:cNvSpPr/>
            <p:nvPr/>
          </p:nvSpPr>
          <p:spPr>
            <a:xfrm>
              <a:off x="3575987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4" name="Google Shape;364;g7dd1de4a36_0_385"/>
            <p:cNvSpPr/>
            <p:nvPr/>
          </p:nvSpPr>
          <p:spPr>
            <a:xfrm>
              <a:off x="4008316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5" name="Google Shape;365;g7dd1de4a36_0_385"/>
            <p:cNvSpPr/>
            <p:nvPr/>
          </p:nvSpPr>
          <p:spPr>
            <a:xfrm>
              <a:off x="4440645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6" name="Google Shape;366;g7dd1de4a36_0_385"/>
            <p:cNvSpPr/>
            <p:nvPr/>
          </p:nvSpPr>
          <p:spPr>
            <a:xfrm>
              <a:off x="4872974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7" name="Google Shape;367;g7dd1de4a36_0_385"/>
            <p:cNvSpPr/>
            <p:nvPr/>
          </p:nvSpPr>
          <p:spPr>
            <a:xfrm>
              <a:off x="5089140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8" name="Google Shape;368;g7dd1de4a36_0_385"/>
            <p:cNvSpPr/>
            <p:nvPr/>
          </p:nvSpPr>
          <p:spPr>
            <a:xfrm>
              <a:off x="484727" y="3040166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69" name="Google Shape;369;g7dd1de4a36_0_385"/>
            <p:cNvSpPr/>
            <p:nvPr/>
          </p:nvSpPr>
          <p:spPr>
            <a:xfrm>
              <a:off x="2711330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0" name="Google Shape;370;g7dd1de4a36_0_385"/>
            <p:cNvSpPr/>
            <p:nvPr/>
          </p:nvSpPr>
          <p:spPr>
            <a:xfrm>
              <a:off x="2927494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1" name="Google Shape;371;g7dd1de4a36_0_385"/>
            <p:cNvSpPr/>
            <p:nvPr/>
          </p:nvSpPr>
          <p:spPr>
            <a:xfrm>
              <a:off x="3143666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2" name="Google Shape;372;g7dd1de4a36_0_385"/>
            <p:cNvSpPr/>
            <p:nvPr/>
          </p:nvSpPr>
          <p:spPr>
            <a:xfrm>
              <a:off x="3359830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3" name="Google Shape;373;g7dd1de4a36_0_385"/>
            <p:cNvSpPr/>
            <p:nvPr/>
          </p:nvSpPr>
          <p:spPr>
            <a:xfrm>
              <a:off x="3792159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4" name="Google Shape;374;g7dd1de4a36_0_385"/>
            <p:cNvSpPr/>
            <p:nvPr/>
          </p:nvSpPr>
          <p:spPr>
            <a:xfrm>
              <a:off x="4224487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5" name="Google Shape;375;g7dd1de4a36_0_385"/>
            <p:cNvSpPr/>
            <p:nvPr/>
          </p:nvSpPr>
          <p:spPr>
            <a:xfrm>
              <a:off x="4656816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6" name="Google Shape;376;g7dd1de4a36_0_385"/>
            <p:cNvSpPr/>
            <p:nvPr/>
          </p:nvSpPr>
          <p:spPr>
            <a:xfrm>
              <a:off x="3575994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7" name="Google Shape;377;g7dd1de4a36_0_385"/>
            <p:cNvSpPr/>
            <p:nvPr/>
          </p:nvSpPr>
          <p:spPr>
            <a:xfrm>
              <a:off x="4008323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8" name="Google Shape;378;g7dd1de4a36_0_385"/>
            <p:cNvSpPr/>
            <p:nvPr/>
          </p:nvSpPr>
          <p:spPr>
            <a:xfrm>
              <a:off x="4440652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79" name="Google Shape;379;g7dd1de4a36_0_385"/>
            <p:cNvSpPr/>
            <p:nvPr/>
          </p:nvSpPr>
          <p:spPr>
            <a:xfrm>
              <a:off x="4872981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0" name="Google Shape;380;g7dd1de4a36_0_385"/>
            <p:cNvSpPr/>
            <p:nvPr/>
          </p:nvSpPr>
          <p:spPr>
            <a:xfrm>
              <a:off x="5089147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1" name="Google Shape;381;g7dd1de4a36_0_385"/>
            <p:cNvSpPr/>
            <p:nvPr/>
          </p:nvSpPr>
          <p:spPr>
            <a:xfrm>
              <a:off x="531690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2" name="Google Shape;382;g7dd1de4a36_0_385"/>
            <p:cNvSpPr/>
            <p:nvPr/>
          </p:nvSpPr>
          <p:spPr>
            <a:xfrm>
              <a:off x="5533069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3" name="Google Shape;383;g7dd1de4a36_0_385"/>
            <p:cNvSpPr/>
            <p:nvPr/>
          </p:nvSpPr>
          <p:spPr>
            <a:xfrm>
              <a:off x="5749233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4" name="Google Shape;384;g7dd1de4a36_0_385"/>
            <p:cNvSpPr/>
            <p:nvPr/>
          </p:nvSpPr>
          <p:spPr>
            <a:xfrm>
              <a:off x="5965398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5" name="Google Shape;385;g7dd1de4a36_0_385"/>
            <p:cNvSpPr/>
            <p:nvPr/>
          </p:nvSpPr>
          <p:spPr>
            <a:xfrm>
              <a:off x="6397727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6" name="Google Shape;386;g7dd1de4a36_0_385"/>
            <p:cNvSpPr/>
            <p:nvPr/>
          </p:nvSpPr>
          <p:spPr>
            <a:xfrm>
              <a:off x="683005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7" name="Google Shape;387;g7dd1de4a36_0_385"/>
            <p:cNvSpPr/>
            <p:nvPr/>
          </p:nvSpPr>
          <p:spPr>
            <a:xfrm>
              <a:off x="7262384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8" name="Google Shape;388;g7dd1de4a36_0_385"/>
            <p:cNvSpPr/>
            <p:nvPr/>
          </p:nvSpPr>
          <p:spPr>
            <a:xfrm>
              <a:off x="531690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9" name="Google Shape;389;g7dd1de4a36_0_385"/>
            <p:cNvSpPr/>
            <p:nvPr/>
          </p:nvSpPr>
          <p:spPr>
            <a:xfrm>
              <a:off x="5533069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0" name="Google Shape;390;g7dd1de4a36_0_385"/>
            <p:cNvSpPr/>
            <p:nvPr/>
          </p:nvSpPr>
          <p:spPr>
            <a:xfrm>
              <a:off x="5749233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1" name="Google Shape;391;g7dd1de4a36_0_385"/>
            <p:cNvSpPr/>
            <p:nvPr/>
          </p:nvSpPr>
          <p:spPr>
            <a:xfrm>
              <a:off x="5965398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2" name="Google Shape;392;g7dd1de4a36_0_385"/>
            <p:cNvSpPr/>
            <p:nvPr/>
          </p:nvSpPr>
          <p:spPr>
            <a:xfrm>
              <a:off x="6397727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3" name="Google Shape;393;g7dd1de4a36_0_385"/>
            <p:cNvSpPr/>
            <p:nvPr/>
          </p:nvSpPr>
          <p:spPr>
            <a:xfrm>
              <a:off x="683005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4" name="Google Shape;394;g7dd1de4a36_0_385"/>
            <p:cNvSpPr/>
            <p:nvPr/>
          </p:nvSpPr>
          <p:spPr>
            <a:xfrm>
              <a:off x="7262384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5" name="Google Shape;395;g7dd1de4a36_0_385"/>
            <p:cNvSpPr/>
            <p:nvPr/>
          </p:nvSpPr>
          <p:spPr>
            <a:xfrm>
              <a:off x="531690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6" name="Google Shape;396;g7dd1de4a36_0_385"/>
            <p:cNvSpPr/>
            <p:nvPr/>
          </p:nvSpPr>
          <p:spPr>
            <a:xfrm>
              <a:off x="5533069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7" name="Google Shape;397;g7dd1de4a36_0_385"/>
            <p:cNvSpPr/>
            <p:nvPr/>
          </p:nvSpPr>
          <p:spPr>
            <a:xfrm>
              <a:off x="5749233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8" name="Google Shape;398;g7dd1de4a36_0_385"/>
            <p:cNvSpPr/>
            <p:nvPr/>
          </p:nvSpPr>
          <p:spPr>
            <a:xfrm>
              <a:off x="5965398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9" name="Google Shape;399;g7dd1de4a36_0_385"/>
            <p:cNvSpPr/>
            <p:nvPr/>
          </p:nvSpPr>
          <p:spPr>
            <a:xfrm>
              <a:off x="6397727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0" name="Google Shape;400;g7dd1de4a36_0_385"/>
            <p:cNvSpPr/>
            <p:nvPr/>
          </p:nvSpPr>
          <p:spPr>
            <a:xfrm>
              <a:off x="683005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1" name="Google Shape;401;g7dd1de4a36_0_385"/>
            <p:cNvSpPr/>
            <p:nvPr/>
          </p:nvSpPr>
          <p:spPr>
            <a:xfrm>
              <a:off x="7262384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2" name="Google Shape;402;g7dd1de4a36_0_385"/>
            <p:cNvSpPr/>
            <p:nvPr/>
          </p:nvSpPr>
          <p:spPr>
            <a:xfrm>
              <a:off x="531690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3" name="Google Shape;403;g7dd1de4a36_0_385"/>
            <p:cNvSpPr/>
            <p:nvPr/>
          </p:nvSpPr>
          <p:spPr>
            <a:xfrm>
              <a:off x="5533069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4" name="Google Shape;404;g7dd1de4a36_0_385"/>
            <p:cNvSpPr/>
            <p:nvPr/>
          </p:nvSpPr>
          <p:spPr>
            <a:xfrm>
              <a:off x="5749233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5" name="Google Shape;405;g7dd1de4a36_0_385"/>
            <p:cNvSpPr/>
            <p:nvPr/>
          </p:nvSpPr>
          <p:spPr>
            <a:xfrm>
              <a:off x="5965398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6" name="Google Shape;406;g7dd1de4a36_0_385"/>
            <p:cNvSpPr/>
            <p:nvPr/>
          </p:nvSpPr>
          <p:spPr>
            <a:xfrm>
              <a:off x="6397727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7" name="Google Shape;407;g7dd1de4a36_0_385"/>
            <p:cNvSpPr/>
            <p:nvPr/>
          </p:nvSpPr>
          <p:spPr>
            <a:xfrm>
              <a:off x="683005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8" name="Google Shape;408;g7dd1de4a36_0_385"/>
            <p:cNvSpPr/>
            <p:nvPr/>
          </p:nvSpPr>
          <p:spPr>
            <a:xfrm>
              <a:off x="7262384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9" name="Google Shape;409;g7dd1de4a36_0_385"/>
            <p:cNvSpPr/>
            <p:nvPr/>
          </p:nvSpPr>
          <p:spPr>
            <a:xfrm>
              <a:off x="531690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0" name="Google Shape;410;g7dd1de4a36_0_385"/>
            <p:cNvSpPr/>
            <p:nvPr/>
          </p:nvSpPr>
          <p:spPr>
            <a:xfrm>
              <a:off x="5533069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1" name="Google Shape;411;g7dd1de4a36_0_385"/>
            <p:cNvSpPr/>
            <p:nvPr/>
          </p:nvSpPr>
          <p:spPr>
            <a:xfrm>
              <a:off x="5749233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2" name="Google Shape;412;g7dd1de4a36_0_385"/>
            <p:cNvSpPr/>
            <p:nvPr/>
          </p:nvSpPr>
          <p:spPr>
            <a:xfrm>
              <a:off x="5965398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3" name="Google Shape;413;g7dd1de4a36_0_385"/>
            <p:cNvSpPr/>
            <p:nvPr/>
          </p:nvSpPr>
          <p:spPr>
            <a:xfrm>
              <a:off x="6397727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4" name="Google Shape;414;g7dd1de4a36_0_385"/>
            <p:cNvSpPr/>
            <p:nvPr/>
          </p:nvSpPr>
          <p:spPr>
            <a:xfrm>
              <a:off x="683005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5" name="Google Shape;415;g7dd1de4a36_0_385"/>
            <p:cNvSpPr/>
            <p:nvPr/>
          </p:nvSpPr>
          <p:spPr>
            <a:xfrm>
              <a:off x="7262384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6" name="Google Shape;416;g7dd1de4a36_0_385"/>
            <p:cNvSpPr/>
            <p:nvPr/>
          </p:nvSpPr>
          <p:spPr>
            <a:xfrm>
              <a:off x="531690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7" name="Google Shape;417;g7dd1de4a36_0_385"/>
            <p:cNvSpPr/>
            <p:nvPr/>
          </p:nvSpPr>
          <p:spPr>
            <a:xfrm>
              <a:off x="5533069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8" name="Google Shape;418;g7dd1de4a36_0_385"/>
            <p:cNvSpPr/>
            <p:nvPr/>
          </p:nvSpPr>
          <p:spPr>
            <a:xfrm>
              <a:off x="5749233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9" name="Google Shape;419;g7dd1de4a36_0_385"/>
            <p:cNvSpPr/>
            <p:nvPr/>
          </p:nvSpPr>
          <p:spPr>
            <a:xfrm>
              <a:off x="5965398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0" name="Google Shape;420;g7dd1de4a36_0_385"/>
            <p:cNvSpPr/>
            <p:nvPr/>
          </p:nvSpPr>
          <p:spPr>
            <a:xfrm>
              <a:off x="6397727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1" name="Google Shape;421;g7dd1de4a36_0_385"/>
            <p:cNvSpPr/>
            <p:nvPr/>
          </p:nvSpPr>
          <p:spPr>
            <a:xfrm>
              <a:off x="683005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2" name="Google Shape;422;g7dd1de4a36_0_385"/>
            <p:cNvSpPr/>
            <p:nvPr/>
          </p:nvSpPr>
          <p:spPr>
            <a:xfrm>
              <a:off x="7262384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3" name="Google Shape;423;g7dd1de4a36_0_385"/>
            <p:cNvSpPr/>
            <p:nvPr/>
          </p:nvSpPr>
          <p:spPr>
            <a:xfrm>
              <a:off x="6181562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4" name="Google Shape;424;g7dd1de4a36_0_385"/>
            <p:cNvSpPr/>
            <p:nvPr/>
          </p:nvSpPr>
          <p:spPr>
            <a:xfrm>
              <a:off x="6613891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5" name="Google Shape;425;g7dd1de4a36_0_385"/>
            <p:cNvSpPr/>
            <p:nvPr/>
          </p:nvSpPr>
          <p:spPr>
            <a:xfrm>
              <a:off x="7046220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6" name="Google Shape;426;g7dd1de4a36_0_385"/>
            <p:cNvSpPr/>
            <p:nvPr/>
          </p:nvSpPr>
          <p:spPr>
            <a:xfrm>
              <a:off x="7478549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7" name="Google Shape;427;g7dd1de4a36_0_385"/>
            <p:cNvSpPr/>
            <p:nvPr/>
          </p:nvSpPr>
          <p:spPr>
            <a:xfrm>
              <a:off x="769471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8" name="Google Shape;428;g7dd1de4a36_0_385"/>
            <p:cNvSpPr/>
            <p:nvPr/>
          </p:nvSpPr>
          <p:spPr>
            <a:xfrm>
              <a:off x="6181562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9" name="Google Shape;429;g7dd1de4a36_0_385"/>
            <p:cNvSpPr/>
            <p:nvPr/>
          </p:nvSpPr>
          <p:spPr>
            <a:xfrm>
              <a:off x="6613891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0" name="Google Shape;430;g7dd1de4a36_0_385"/>
            <p:cNvSpPr/>
            <p:nvPr/>
          </p:nvSpPr>
          <p:spPr>
            <a:xfrm>
              <a:off x="7046220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1" name="Google Shape;431;g7dd1de4a36_0_385"/>
            <p:cNvSpPr/>
            <p:nvPr/>
          </p:nvSpPr>
          <p:spPr>
            <a:xfrm>
              <a:off x="7478549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2" name="Google Shape;432;g7dd1de4a36_0_385"/>
            <p:cNvSpPr/>
            <p:nvPr/>
          </p:nvSpPr>
          <p:spPr>
            <a:xfrm>
              <a:off x="769471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3" name="Google Shape;433;g7dd1de4a36_0_385"/>
            <p:cNvSpPr/>
            <p:nvPr/>
          </p:nvSpPr>
          <p:spPr>
            <a:xfrm>
              <a:off x="6181562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4" name="Google Shape;434;g7dd1de4a36_0_385"/>
            <p:cNvSpPr/>
            <p:nvPr/>
          </p:nvSpPr>
          <p:spPr>
            <a:xfrm>
              <a:off x="6613891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5" name="Google Shape;435;g7dd1de4a36_0_385"/>
            <p:cNvSpPr/>
            <p:nvPr/>
          </p:nvSpPr>
          <p:spPr>
            <a:xfrm>
              <a:off x="7046220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6" name="Google Shape;436;g7dd1de4a36_0_385"/>
            <p:cNvSpPr/>
            <p:nvPr/>
          </p:nvSpPr>
          <p:spPr>
            <a:xfrm>
              <a:off x="7478549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7" name="Google Shape;437;g7dd1de4a36_0_385"/>
            <p:cNvSpPr/>
            <p:nvPr/>
          </p:nvSpPr>
          <p:spPr>
            <a:xfrm>
              <a:off x="769471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8" name="Google Shape;438;g7dd1de4a36_0_385"/>
            <p:cNvSpPr/>
            <p:nvPr/>
          </p:nvSpPr>
          <p:spPr>
            <a:xfrm>
              <a:off x="6181562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9" name="Google Shape;439;g7dd1de4a36_0_385"/>
            <p:cNvSpPr/>
            <p:nvPr/>
          </p:nvSpPr>
          <p:spPr>
            <a:xfrm>
              <a:off x="6613891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0" name="Google Shape;440;g7dd1de4a36_0_385"/>
            <p:cNvSpPr/>
            <p:nvPr/>
          </p:nvSpPr>
          <p:spPr>
            <a:xfrm>
              <a:off x="7046220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1" name="Google Shape;441;g7dd1de4a36_0_385"/>
            <p:cNvSpPr/>
            <p:nvPr/>
          </p:nvSpPr>
          <p:spPr>
            <a:xfrm>
              <a:off x="7478549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2" name="Google Shape;442;g7dd1de4a36_0_385"/>
            <p:cNvSpPr/>
            <p:nvPr/>
          </p:nvSpPr>
          <p:spPr>
            <a:xfrm>
              <a:off x="769471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3" name="Google Shape;443;g7dd1de4a36_0_385"/>
            <p:cNvSpPr/>
            <p:nvPr/>
          </p:nvSpPr>
          <p:spPr>
            <a:xfrm>
              <a:off x="6181562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4" name="Google Shape;444;g7dd1de4a36_0_385"/>
            <p:cNvSpPr/>
            <p:nvPr/>
          </p:nvSpPr>
          <p:spPr>
            <a:xfrm>
              <a:off x="6613891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5" name="Google Shape;445;g7dd1de4a36_0_385"/>
            <p:cNvSpPr/>
            <p:nvPr/>
          </p:nvSpPr>
          <p:spPr>
            <a:xfrm>
              <a:off x="7046220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6" name="Google Shape;446;g7dd1de4a36_0_385"/>
            <p:cNvSpPr/>
            <p:nvPr/>
          </p:nvSpPr>
          <p:spPr>
            <a:xfrm>
              <a:off x="7478549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7" name="Google Shape;447;g7dd1de4a36_0_385"/>
            <p:cNvSpPr/>
            <p:nvPr/>
          </p:nvSpPr>
          <p:spPr>
            <a:xfrm>
              <a:off x="769471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8" name="Google Shape;448;g7dd1de4a36_0_385"/>
            <p:cNvSpPr/>
            <p:nvPr/>
          </p:nvSpPr>
          <p:spPr>
            <a:xfrm>
              <a:off x="6181562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9" name="Google Shape;449;g7dd1de4a36_0_385"/>
            <p:cNvSpPr/>
            <p:nvPr/>
          </p:nvSpPr>
          <p:spPr>
            <a:xfrm>
              <a:off x="6613891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0" name="Google Shape;450;g7dd1de4a36_0_385"/>
            <p:cNvSpPr/>
            <p:nvPr/>
          </p:nvSpPr>
          <p:spPr>
            <a:xfrm>
              <a:off x="7046220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1" name="Google Shape;451;g7dd1de4a36_0_385"/>
            <p:cNvSpPr/>
            <p:nvPr/>
          </p:nvSpPr>
          <p:spPr>
            <a:xfrm>
              <a:off x="7478549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2" name="Google Shape;452;g7dd1de4a36_0_385"/>
            <p:cNvSpPr/>
            <p:nvPr/>
          </p:nvSpPr>
          <p:spPr>
            <a:xfrm>
              <a:off x="769471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3" name="Google Shape;453;g7dd1de4a36_0_385"/>
            <p:cNvSpPr/>
            <p:nvPr/>
          </p:nvSpPr>
          <p:spPr>
            <a:xfrm>
              <a:off x="5316905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4" name="Google Shape;454;g7dd1de4a36_0_385"/>
            <p:cNvSpPr/>
            <p:nvPr/>
          </p:nvSpPr>
          <p:spPr>
            <a:xfrm>
              <a:off x="5533069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5" name="Google Shape;455;g7dd1de4a36_0_385"/>
            <p:cNvSpPr/>
            <p:nvPr/>
          </p:nvSpPr>
          <p:spPr>
            <a:xfrm>
              <a:off x="5749241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6" name="Google Shape;456;g7dd1de4a36_0_385"/>
            <p:cNvSpPr/>
            <p:nvPr/>
          </p:nvSpPr>
          <p:spPr>
            <a:xfrm>
              <a:off x="5965405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7" name="Google Shape;457;g7dd1de4a36_0_385"/>
            <p:cNvSpPr/>
            <p:nvPr/>
          </p:nvSpPr>
          <p:spPr>
            <a:xfrm>
              <a:off x="6397734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8" name="Google Shape;458;g7dd1de4a36_0_385"/>
            <p:cNvSpPr/>
            <p:nvPr/>
          </p:nvSpPr>
          <p:spPr>
            <a:xfrm>
              <a:off x="6830062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9" name="Google Shape;459;g7dd1de4a36_0_385"/>
            <p:cNvSpPr/>
            <p:nvPr/>
          </p:nvSpPr>
          <p:spPr>
            <a:xfrm>
              <a:off x="7262391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0" name="Google Shape;460;g7dd1de4a36_0_385"/>
            <p:cNvSpPr/>
            <p:nvPr/>
          </p:nvSpPr>
          <p:spPr>
            <a:xfrm>
              <a:off x="6181569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1" name="Google Shape;461;g7dd1de4a36_0_385"/>
            <p:cNvSpPr/>
            <p:nvPr/>
          </p:nvSpPr>
          <p:spPr>
            <a:xfrm>
              <a:off x="6613898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2" name="Google Shape;462;g7dd1de4a36_0_385"/>
            <p:cNvSpPr/>
            <p:nvPr/>
          </p:nvSpPr>
          <p:spPr>
            <a:xfrm>
              <a:off x="7046227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3" name="Google Shape;463;g7dd1de4a36_0_385"/>
            <p:cNvSpPr/>
            <p:nvPr/>
          </p:nvSpPr>
          <p:spPr>
            <a:xfrm>
              <a:off x="7478556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4" name="Google Shape;464;g7dd1de4a36_0_385"/>
            <p:cNvSpPr/>
            <p:nvPr/>
          </p:nvSpPr>
          <p:spPr>
            <a:xfrm>
              <a:off x="7694722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5" name="Google Shape;465;g7dd1de4a36_0_385"/>
            <p:cNvSpPr/>
            <p:nvPr/>
          </p:nvSpPr>
          <p:spPr>
            <a:xfrm>
              <a:off x="7910902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6" name="Google Shape;466;g7dd1de4a36_0_385"/>
            <p:cNvSpPr/>
            <p:nvPr/>
          </p:nvSpPr>
          <p:spPr>
            <a:xfrm>
              <a:off x="8343230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7" name="Google Shape;467;g7dd1de4a36_0_385"/>
            <p:cNvSpPr/>
            <p:nvPr/>
          </p:nvSpPr>
          <p:spPr>
            <a:xfrm>
              <a:off x="8775559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8" name="Google Shape;468;g7dd1de4a36_0_385"/>
            <p:cNvSpPr/>
            <p:nvPr/>
          </p:nvSpPr>
          <p:spPr>
            <a:xfrm>
              <a:off x="7910902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9" name="Google Shape;469;g7dd1de4a36_0_385"/>
            <p:cNvSpPr/>
            <p:nvPr/>
          </p:nvSpPr>
          <p:spPr>
            <a:xfrm>
              <a:off x="8343230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0" name="Google Shape;470;g7dd1de4a36_0_385"/>
            <p:cNvSpPr/>
            <p:nvPr/>
          </p:nvSpPr>
          <p:spPr>
            <a:xfrm>
              <a:off x="8775559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1" name="Google Shape;471;g7dd1de4a36_0_385"/>
            <p:cNvSpPr/>
            <p:nvPr/>
          </p:nvSpPr>
          <p:spPr>
            <a:xfrm>
              <a:off x="7910902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2" name="Google Shape;472;g7dd1de4a36_0_385"/>
            <p:cNvSpPr/>
            <p:nvPr/>
          </p:nvSpPr>
          <p:spPr>
            <a:xfrm>
              <a:off x="8343230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3" name="Google Shape;473;g7dd1de4a36_0_385"/>
            <p:cNvSpPr/>
            <p:nvPr/>
          </p:nvSpPr>
          <p:spPr>
            <a:xfrm>
              <a:off x="8775559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4" name="Google Shape;474;g7dd1de4a36_0_385"/>
            <p:cNvSpPr/>
            <p:nvPr/>
          </p:nvSpPr>
          <p:spPr>
            <a:xfrm>
              <a:off x="7910902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5" name="Google Shape;475;g7dd1de4a36_0_385"/>
            <p:cNvSpPr/>
            <p:nvPr/>
          </p:nvSpPr>
          <p:spPr>
            <a:xfrm>
              <a:off x="8343230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6" name="Google Shape;476;g7dd1de4a36_0_385"/>
            <p:cNvSpPr/>
            <p:nvPr/>
          </p:nvSpPr>
          <p:spPr>
            <a:xfrm>
              <a:off x="8775559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7" name="Google Shape;477;g7dd1de4a36_0_385"/>
            <p:cNvSpPr/>
            <p:nvPr/>
          </p:nvSpPr>
          <p:spPr>
            <a:xfrm>
              <a:off x="7910902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8" name="Google Shape;478;g7dd1de4a36_0_385"/>
            <p:cNvSpPr/>
            <p:nvPr/>
          </p:nvSpPr>
          <p:spPr>
            <a:xfrm>
              <a:off x="8343230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9" name="Google Shape;479;g7dd1de4a36_0_385"/>
            <p:cNvSpPr/>
            <p:nvPr/>
          </p:nvSpPr>
          <p:spPr>
            <a:xfrm>
              <a:off x="8775559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0" name="Google Shape;480;g7dd1de4a36_0_385"/>
            <p:cNvSpPr/>
            <p:nvPr/>
          </p:nvSpPr>
          <p:spPr>
            <a:xfrm>
              <a:off x="7910902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1" name="Google Shape;481;g7dd1de4a36_0_385"/>
            <p:cNvSpPr/>
            <p:nvPr/>
          </p:nvSpPr>
          <p:spPr>
            <a:xfrm>
              <a:off x="8343230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2" name="Google Shape;482;g7dd1de4a36_0_385"/>
            <p:cNvSpPr/>
            <p:nvPr/>
          </p:nvSpPr>
          <p:spPr>
            <a:xfrm>
              <a:off x="8775559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3" name="Google Shape;483;g7dd1de4a36_0_385"/>
            <p:cNvSpPr/>
            <p:nvPr/>
          </p:nvSpPr>
          <p:spPr>
            <a:xfrm>
              <a:off x="8127066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4" name="Google Shape;484;g7dd1de4a36_0_385"/>
            <p:cNvSpPr/>
            <p:nvPr/>
          </p:nvSpPr>
          <p:spPr>
            <a:xfrm>
              <a:off x="855939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5" name="Google Shape;485;g7dd1de4a36_0_385"/>
            <p:cNvSpPr/>
            <p:nvPr/>
          </p:nvSpPr>
          <p:spPr>
            <a:xfrm>
              <a:off x="8991724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6" name="Google Shape;486;g7dd1de4a36_0_385"/>
            <p:cNvSpPr/>
            <p:nvPr/>
          </p:nvSpPr>
          <p:spPr>
            <a:xfrm>
              <a:off x="9207890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7" name="Google Shape;487;g7dd1de4a36_0_385"/>
            <p:cNvSpPr/>
            <p:nvPr/>
          </p:nvSpPr>
          <p:spPr>
            <a:xfrm>
              <a:off x="8127066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8" name="Google Shape;488;g7dd1de4a36_0_385"/>
            <p:cNvSpPr/>
            <p:nvPr/>
          </p:nvSpPr>
          <p:spPr>
            <a:xfrm>
              <a:off x="855939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9" name="Google Shape;489;g7dd1de4a36_0_385"/>
            <p:cNvSpPr/>
            <p:nvPr/>
          </p:nvSpPr>
          <p:spPr>
            <a:xfrm>
              <a:off x="8991724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0" name="Google Shape;490;g7dd1de4a36_0_385"/>
            <p:cNvSpPr/>
            <p:nvPr/>
          </p:nvSpPr>
          <p:spPr>
            <a:xfrm>
              <a:off x="9207890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1" name="Google Shape;491;g7dd1de4a36_0_385"/>
            <p:cNvSpPr/>
            <p:nvPr/>
          </p:nvSpPr>
          <p:spPr>
            <a:xfrm>
              <a:off x="8127066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2" name="Google Shape;492;g7dd1de4a36_0_385"/>
            <p:cNvSpPr/>
            <p:nvPr/>
          </p:nvSpPr>
          <p:spPr>
            <a:xfrm>
              <a:off x="855939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3" name="Google Shape;493;g7dd1de4a36_0_385"/>
            <p:cNvSpPr/>
            <p:nvPr/>
          </p:nvSpPr>
          <p:spPr>
            <a:xfrm>
              <a:off x="8991724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4" name="Google Shape;494;g7dd1de4a36_0_385"/>
            <p:cNvSpPr/>
            <p:nvPr/>
          </p:nvSpPr>
          <p:spPr>
            <a:xfrm>
              <a:off x="9207890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5" name="Google Shape;495;g7dd1de4a36_0_385"/>
            <p:cNvSpPr/>
            <p:nvPr/>
          </p:nvSpPr>
          <p:spPr>
            <a:xfrm>
              <a:off x="8127066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6" name="Google Shape;496;g7dd1de4a36_0_385"/>
            <p:cNvSpPr/>
            <p:nvPr/>
          </p:nvSpPr>
          <p:spPr>
            <a:xfrm>
              <a:off x="855939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7" name="Google Shape;497;g7dd1de4a36_0_385"/>
            <p:cNvSpPr/>
            <p:nvPr/>
          </p:nvSpPr>
          <p:spPr>
            <a:xfrm>
              <a:off x="8991724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8" name="Google Shape;498;g7dd1de4a36_0_385"/>
            <p:cNvSpPr/>
            <p:nvPr/>
          </p:nvSpPr>
          <p:spPr>
            <a:xfrm>
              <a:off x="9207890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9" name="Google Shape;499;g7dd1de4a36_0_385"/>
            <p:cNvSpPr/>
            <p:nvPr/>
          </p:nvSpPr>
          <p:spPr>
            <a:xfrm>
              <a:off x="8127066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0" name="Google Shape;500;g7dd1de4a36_0_385"/>
            <p:cNvSpPr/>
            <p:nvPr/>
          </p:nvSpPr>
          <p:spPr>
            <a:xfrm>
              <a:off x="855939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1" name="Google Shape;501;g7dd1de4a36_0_385"/>
            <p:cNvSpPr/>
            <p:nvPr/>
          </p:nvSpPr>
          <p:spPr>
            <a:xfrm>
              <a:off x="8991724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2" name="Google Shape;502;g7dd1de4a36_0_385"/>
            <p:cNvSpPr/>
            <p:nvPr/>
          </p:nvSpPr>
          <p:spPr>
            <a:xfrm>
              <a:off x="9207890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3" name="Google Shape;503;g7dd1de4a36_0_385"/>
            <p:cNvSpPr/>
            <p:nvPr/>
          </p:nvSpPr>
          <p:spPr>
            <a:xfrm>
              <a:off x="8127066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4" name="Google Shape;504;g7dd1de4a36_0_385"/>
            <p:cNvSpPr/>
            <p:nvPr/>
          </p:nvSpPr>
          <p:spPr>
            <a:xfrm>
              <a:off x="855939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5" name="Google Shape;505;g7dd1de4a36_0_385"/>
            <p:cNvSpPr/>
            <p:nvPr/>
          </p:nvSpPr>
          <p:spPr>
            <a:xfrm>
              <a:off x="8991724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6" name="Google Shape;506;g7dd1de4a36_0_385"/>
            <p:cNvSpPr/>
            <p:nvPr/>
          </p:nvSpPr>
          <p:spPr>
            <a:xfrm>
              <a:off x="9207890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7" name="Google Shape;507;g7dd1de4a36_0_385"/>
            <p:cNvSpPr/>
            <p:nvPr/>
          </p:nvSpPr>
          <p:spPr>
            <a:xfrm>
              <a:off x="7910909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8" name="Google Shape;508;g7dd1de4a36_0_385"/>
            <p:cNvSpPr/>
            <p:nvPr/>
          </p:nvSpPr>
          <p:spPr>
            <a:xfrm>
              <a:off x="8343237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9" name="Google Shape;509;g7dd1de4a36_0_385"/>
            <p:cNvSpPr/>
            <p:nvPr/>
          </p:nvSpPr>
          <p:spPr>
            <a:xfrm>
              <a:off x="8775566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0" name="Google Shape;510;g7dd1de4a36_0_385"/>
            <p:cNvSpPr/>
            <p:nvPr/>
          </p:nvSpPr>
          <p:spPr>
            <a:xfrm>
              <a:off x="8127073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1" name="Google Shape;511;g7dd1de4a36_0_385"/>
            <p:cNvSpPr/>
            <p:nvPr/>
          </p:nvSpPr>
          <p:spPr>
            <a:xfrm>
              <a:off x="8559402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2" name="Google Shape;512;g7dd1de4a36_0_385"/>
            <p:cNvSpPr/>
            <p:nvPr/>
          </p:nvSpPr>
          <p:spPr>
            <a:xfrm>
              <a:off x="8991731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3" name="Google Shape;513;g7dd1de4a36_0_385"/>
            <p:cNvSpPr/>
            <p:nvPr/>
          </p:nvSpPr>
          <p:spPr>
            <a:xfrm>
              <a:off x="9207897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</p:grpSp>
      <p:grpSp>
        <p:nvGrpSpPr>
          <p:cNvPr id="514" name="Google Shape;514;g7dd1de4a36_0_385"/>
          <p:cNvGrpSpPr/>
          <p:nvPr/>
        </p:nvGrpSpPr>
        <p:grpSpPr>
          <a:xfrm>
            <a:off x="776475" y="4600121"/>
            <a:ext cx="9238913" cy="1568341"/>
            <a:chOff x="484727" y="2031281"/>
            <a:chExt cx="9238913" cy="1132785"/>
          </a:xfrm>
        </p:grpSpPr>
        <p:sp>
          <p:nvSpPr>
            <p:cNvPr id="515" name="Google Shape;515;g7dd1de4a36_0_385"/>
            <p:cNvSpPr txBox="1"/>
            <p:nvPr/>
          </p:nvSpPr>
          <p:spPr>
            <a:xfrm>
              <a:off x="9219340" y="2394443"/>
              <a:ext cx="504300" cy="40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500"/>
                <a:buFont typeface="Arial"/>
                <a:buNone/>
              </a:pPr>
              <a:r>
                <a:rPr b="0" i="0" lang="en-US" sz="2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Tip 7</a:t>
              </a:r>
              <a:endParaRPr b="0" i="0" sz="2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516;g7dd1de4a36_0_385"/>
            <p:cNvSpPr/>
            <p:nvPr/>
          </p:nvSpPr>
          <p:spPr>
            <a:xfrm>
              <a:off x="484750" y="2031281"/>
              <a:ext cx="536400" cy="17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i="0" sz="1200" u="none" cap="none" strike="noStrike">
                <a:solidFill>
                  <a:srgbClr val="7F7F7F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7" name="Google Shape;517;g7dd1de4a36_0_385"/>
            <p:cNvSpPr/>
            <p:nvPr/>
          </p:nvSpPr>
          <p:spPr>
            <a:xfrm>
              <a:off x="484727" y="2031405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	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8" name="Google Shape;518;g7dd1de4a36_0_385"/>
            <p:cNvSpPr/>
            <p:nvPr/>
          </p:nvSpPr>
          <p:spPr>
            <a:xfrm>
              <a:off x="2711330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9" name="Google Shape;519;g7dd1de4a36_0_385"/>
            <p:cNvSpPr/>
            <p:nvPr/>
          </p:nvSpPr>
          <p:spPr>
            <a:xfrm>
              <a:off x="2927494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0" name="Google Shape;520;g7dd1de4a36_0_385"/>
            <p:cNvSpPr/>
            <p:nvPr/>
          </p:nvSpPr>
          <p:spPr>
            <a:xfrm>
              <a:off x="3143658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1" name="Google Shape;521;g7dd1de4a36_0_385"/>
            <p:cNvSpPr/>
            <p:nvPr/>
          </p:nvSpPr>
          <p:spPr>
            <a:xfrm>
              <a:off x="3359823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2" name="Google Shape;522;g7dd1de4a36_0_385"/>
            <p:cNvSpPr/>
            <p:nvPr/>
          </p:nvSpPr>
          <p:spPr>
            <a:xfrm>
              <a:off x="3792152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3" name="Google Shape;523;g7dd1de4a36_0_385"/>
            <p:cNvSpPr/>
            <p:nvPr/>
          </p:nvSpPr>
          <p:spPr>
            <a:xfrm>
              <a:off x="4224480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4" name="Google Shape;524;g7dd1de4a36_0_385"/>
            <p:cNvSpPr/>
            <p:nvPr/>
          </p:nvSpPr>
          <p:spPr>
            <a:xfrm>
              <a:off x="4656809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5" name="Google Shape;525;g7dd1de4a36_0_385"/>
            <p:cNvSpPr/>
            <p:nvPr/>
          </p:nvSpPr>
          <p:spPr>
            <a:xfrm>
              <a:off x="484727" y="2199532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6" name="Google Shape;526;g7dd1de4a36_0_385"/>
            <p:cNvSpPr/>
            <p:nvPr/>
          </p:nvSpPr>
          <p:spPr>
            <a:xfrm>
              <a:off x="2711330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7" name="Google Shape;527;g7dd1de4a36_0_385"/>
            <p:cNvSpPr/>
            <p:nvPr/>
          </p:nvSpPr>
          <p:spPr>
            <a:xfrm>
              <a:off x="2927494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8" name="Google Shape;528;g7dd1de4a36_0_385"/>
            <p:cNvSpPr/>
            <p:nvPr/>
          </p:nvSpPr>
          <p:spPr>
            <a:xfrm>
              <a:off x="3143658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9" name="Google Shape;529;g7dd1de4a36_0_385"/>
            <p:cNvSpPr/>
            <p:nvPr/>
          </p:nvSpPr>
          <p:spPr>
            <a:xfrm>
              <a:off x="3359823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0" name="Google Shape;530;g7dd1de4a36_0_385"/>
            <p:cNvSpPr/>
            <p:nvPr/>
          </p:nvSpPr>
          <p:spPr>
            <a:xfrm>
              <a:off x="3792152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1" name="Google Shape;531;g7dd1de4a36_0_385"/>
            <p:cNvSpPr/>
            <p:nvPr/>
          </p:nvSpPr>
          <p:spPr>
            <a:xfrm>
              <a:off x="4224480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2" name="Google Shape;532;g7dd1de4a36_0_385"/>
            <p:cNvSpPr/>
            <p:nvPr/>
          </p:nvSpPr>
          <p:spPr>
            <a:xfrm>
              <a:off x="4656809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3" name="Google Shape;533;g7dd1de4a36_0_385"/>
            <p:cNvSpPr/>
            <p:nvPr/>
          </p:nvSpPr>
          <p:spPr>
            <a:xfrm>
              <a:off x="484727" y="2367660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4" name="Google Shape;534;g7dd1de4a36_0_385"/>
            <p:cNvSpPr/>
            <p:nvPr/>
          </p:nvSpPr>
          <p:spPr>
            <a:xfrm>
              <a:off x="2711330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5" name="Google Shape;535;g7dd1de4a36_0_385"/>
            <p:cNvSpPr/>
            <p:nvPr/>
          </p:nvSpPr>
          <p:spPr>
            <a:xfrm>
              <a:off x="2927494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6" name="Google Shape;536;g7dd1de4a36_0_385"/>
            <p:cNvSpPr/>
            <p:nvPr/>
          </p:nvSpPr>
          <p:spPr>
            <a:xfrm>
              <a:off x="3143658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7" name="Google Shape;537;g7dd1de4a36_0_385"/>
            <p:cNvSpPr/>
            <p:nvPr/>
          </p:nvSpPr>
          <p:spPr>
            <a:xfrm>
              <a:off x="3359823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8" name="Google Shape;538;g7dd1de4a36_0_385"/>
            <p:cNvSpPr/>
            <p:nvPr/>
          </p:nvSpPr>
          <p:spPr>
            <a:xfrm>
              <a:off x="3792152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9" name="Google Shape;539;g7dd1de4a36_0_385"/>
            <p:cNvSpPr/>
            <p:nvPr/>
          </p:nvSpPr>
          <p:spPr>
            <a:xfrm>
              <a:off x="4224480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0" name="Google Shape;540;g7dd1de4a36_0_385"/>
            <p:cNvSpPr/>
            <p:nvPr/>
          </p:nvSpPr>
          <p:spPr>
            <a:xfrm>
              <a:off x="4656809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1" name="Google Shape;541;g7dd1de4a36_0_385"/>
            <p:cNvSpPr/>
            <p:nvPr/>
          </p:nvSpPr>
          <p:spPr>
            <a:xfrm>
              <a:off x="484727" y="2535788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2" name="Google Shape;542;g7dd1de4a36_0_385"/>
            <p:cNvSpPr/>
            <p:nvPr/>
          </p:nvSpPr>
          <p:spPr>
            <a:xfrm>
              <a:off x="2711330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3" name="Google Shape;543;g7dd1de4a36_0_385"/>
            <p:cNvSpPr/>
            <p:nvPr/>
          </p:nvSpPr>
          <p:spPr>
            <a:xfrm>
              <a:off x="2927494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4" name="Google Shape;544;g7dd1de4a36_0_385"/>
            <p:cNvSpPr/>
            <p:nvPr/>
          </p:nvSpPr>
          <p:spPr>
            <a:xfrm>
              <a:off x="3143658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5" name="Google Shape;545;g7dd1de4a36_0_385"/>
            <p:cNvSpPr/>
            <p:nvPr/>
          </p:nvSpPr>
          <p:spPr>
            <a:xfrm>
              <a:off x="3359823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6" name="Google Shape;546;g7dd1de4a36_0_385"/>
            <p:cNvSpPr/>
            <p:nvPr/>
          </p:nvSpPr>
          <p:spPr>
            <a:xfrm>
              <a:off x="3792152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7" name="Google Shape;547;g7dd1de4a36_0_385"/>
            <p:cNvSpPr/>
            <p:nvPr/>
          </p:nvSpPr>
          <p:spPr>
            <a:xfrm>
              <a:off x="4224480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8" name="Google Shape;548;g7dd1de4a36_0_385"/>
            <p:cNvSpPr/>
            <p:nvPr/>
          </p:nvSpPr>
          <p:spPr>
            <a:xfrm>
              <a:off x="4656809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9" name="Google Shape;549;g7dd1de4a36_0_385"/>
            <p:cNvSpPr/>
            <p:nvPr/>
          </p:nvSpPr>
          <p:spPr>
            <a:xfrm>
              <a:off x="484727" y="2703916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0" name="Google Shape;550;g7dd1de4a36_0_385"/>
            <p:cNvSpPr/>
            <p:nvPr/>
          </p:nvSpPr>
          <p:spPr>
            <a:xfrm>
              <a:off x="2711330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1" name="Google Shape;551;g7dd1de4a36_0_385"/>
            <p:cNvSpPr/>
            <p:nvPr/>
          </p:nvSpPr>
          <p:spPr>
            <a:xfrm>
              <a:off x="2927494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2" name="Google Shape;552;g7dd1de4a36_0_385"/>
            <p:cNvSpPr/>
            <p:nvPr/>
          </p:nvSpPr>
          <p:spPr>
            <a:xfrm>
              <a:off x="3143658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3" name="Google Shape;553;g7dd1de4a36_0_385"/>
            <p:cNvSpPr/>
            <p:nvPr/>
          </p:nvSpPr>
          <p:spPr>
            <a:xfrm>
              <a:off x="3359823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4" name="Google Shape;554;g7dd1de4a36_0_385"/>
            <p:cNvSpPr/>
            <p:nvPr/>
          </p:nvSpPr>
          <p:spPr>
            <a:xfrm>
              <a:off x="3792152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5" name="Google Shape;555;g7dd1de4a36_0_385"/>
            <p:cNvSpPr/>
            <p:nvPr/>
          </p:nvSpPr>
          <p:spPr>
            <a:xfrm>
              <a:off x="4224480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6" name="Google Shape;556;g7dd1de4a36_0_385"/>
            <p:cNvSpPr/>
            <p:nvPr/>
          </p:nvSpPr>
          <p:spPr>
            <a:xfrm>
              <a:off x="4656809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7" name="Google Shape;557;g7dd1de4a36_0_385"/>
            <p:cNvSpPr/>
            <p:nvPr/>
          </p:nvSpPr>
          <p:spPr>
            <a:xfrm>
              <a:off x="484727" y="2872044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8" name="Google Shape;558;g7dd1de4a36_0_385"/>
            <p:cNvSpPr/>
            <p:nvPr/>
          </p:nvSpPr>
          <p:spPr>
            <a:xfrm>
              <a:off x="2711330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9" name="Google Shape;559;g7dd1de4a36_0_385"/>
            <p:cNvSpPr/>
            <p:nvPr/>
          </p:nvSpPr>
          <p:spPr>
            <a:xfrm>
              <a:off x="2927494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0" name="Google Shape;560;g7dd1de4a36_0_385"/>
            <p:cNvSpPr/>
            <p:nvPr/>
          </p:nvSpPr>
          <p:spPr>
            <a:xfrm>
              <a:off x="3143658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1" name="Google Shape;561;g7dd1de4a36_0_385"/>
            <p:cNvSpPr/>
            <p:nvPr/>
          </p:nvSpPr>
          <p:spPr>
            <a:xfrm>
              <a:off x="3359823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2" name="Google Shape;562;g7dd1de4a36_0_385"/>
            <p:cNvSpPr/>
            <p:nvPr/>
          </p:nvSpPr>
          <p:spPr>
            <a:xfrm>
              <a:off x="3792152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3" name="Google Shape;563;g7dd1de4a36_0_385"/>
            <p:cNvSpPr/>
            <p:nvPr/>
          </p:nvSpPr>
          <p:spPr>
            <a:xfrm>
              <a:off x="4224480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4" name="Google Shape;564;g7dd1de4a36_0_385"/>
            <p:cNvSpPr/>
            <p:nvPr/>
          </p:nvSpPr>
          <p:spPr>
            <a:xfrm>
              <a:off x="4656809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5" name="Google Shape;565;g7dd1de4a36_0_385"/>
            <p:cNvSpPr/>
            <p:nvPr/>
          </p:nvSpPr>
          <p:spPr>
            <a:xfrm>
              <a:off x="3575987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6" name="Google Shape;566;g7dd1de4a36_0_385"/>
            <p:cNvSpPr/>
            <p:nvPr/>
          </p:nvSpPr>
          <p:spPr>
            <a:xfrm>
              <a:off x="4008316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7" name="Google Shape;567;g7dd1de4a36_0_385"/>
            <p:cNvSpPr/>
            <p:nvPr/>
          </p:nvSpPr>
          <p:spPr>
            <a:xfrm>
              <a:off x="4440645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8" name="Google Shape;568;g7dd1de4a36_0_385"/>
            <p:cNvSpPr/>
            <p:nvPr/>
          </p:nvSpPr>
          <p:spPr>
            <a:xfrm>
              <a:off x="4872974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9" name="Google Shape;569;g7dd1de4a36_0_385"/>
            <p:cNvSpPr/>
            <p:nvPr/>
          </p:nvSpPr>
          <p:spPr>
            <a:xfrm>
              <a:off x="5089140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0" name="Google Shape;570;g7dd1de4a36_0_385"/>
            <p:cNvSpPr/>
            <p:nvPr/>
          </p:nvSpPr>
          <p:spPr>
            <a:xfrm>
              <a:off x="3575987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1" name="Google Shape;571;g7dd1de4a36_0_385"/>
            <p:cNvSpPr/>
            <p:nvPr/>
          </p:nvSpPr>
          <p:spPr>
            <a:xfrm>
              <a:off x="4008316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2" name="Google Shape;572;g7dd1de4a36_0_385"/>
            <p:cNvSpPr/>
            <p:nvPr/>
          </p:nvSpPr>
          <p:spPr>
            <a:xfrm>
              <a:off x="4440645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3" name="Google Shape;573;g7dd1de4a36_0_385"/>
            <p:cNvSpPr/>
            <p:nvPr/>
          </p:nvSpPr>
          <p:spPr>
            <a:xfrm>
              <a:off x="4872974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4" name="Google Shape;574;g7dd1de4a36_0_385"/>
            <p:cNvSpPr/>
            <p:nvPr/>
          </p:nvSpPr>
          <p:spPr>
            <a:xfrm>
              <a:off x="5089140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5" name="Google Shape;575;g7dd1de4a36_0_385"/>
            <p:cNvSpPr/>
            <p:nvPr/>
          </p:nvSpPr>
          <p:spPr>
            <a:xfrm>
              <a:off x="3575987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6" name="Google Shape;576;g7dd1de4a36_0_385"/>
            <p:cNvSpPr/>
            <p:nvPr/>
          </p:nvSpPr>
          <p:spPr>
            <a:xfrm>
              <a:off x="4008316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7" name="Google Shape;577;g7dd1de4a36_0_385"/>
            <p:cNvSpPr/>
            <p:nvPr/>
          </p:nvSpPr>
          <p:spPr>
            <a:xfrm>
              <a:off x="4440645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8" name="Google Shape;578;g7dd1de4a36_0_385"/>
            <p:cNvSpPr/>
            <p:nvPr/>
          </p:nvSpPr>
          <p:spPr>
            <a:xfrm>
              <a:off x="4872974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9" name="Google Shape;579;g7dd1de4a36_0_385"/>
            <p:cNvSpPr/>
            <p:nvPr/>
          </p:nvSpPr>
          <p:spPr>
            <a:xfrm>
              <a:off x="5089140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80" name="Google Shape;580;g7dd1de4a36_0_385"/>
            <p:cNvSpPr/>
            <p:nvPr/>
          </p:nvSpPr>
          <p:spPr>
            <a:xfrm>
              <a:off x="3575987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81" name="Google Shape;581;g7dd1de4a36_0_385"/>
            <p:cNvSpPr/>
            <p:nvPr/>
          </p:nvSpPr>
          <p:spPr>
            <a:xfrm>
              <a:off x="4008316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82" name="Google Shape;582;g7dd1de4a36_0_385"/>
            <p:cNvSpPr/>
            <p:nvPr/>
          </p:nvSpPr>
          <p:spPr>
            <a:xfrm>
              <a:off x="4440645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83" name="Google Shape;583;g7dd1de4a36_0_385"/>
            <p:cNvSpPr/>
            <p:nvPr/>
          </p:nvSpPr>
          <p:spPr>
            <a:xfrm>
              <a:off x="4872974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84" name="Google Shape;584;g7dd1de4a36_0_385"/>
            <p:cNvSpPr/>
            <p:nvPr/>
          </p:nvSpPr>
          <p:spPr>
            <a:xfrm>
              <a:off x="5089140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85" name="Google Shape;585;g7dd1de4a36_0_385"/>
            <p:cNvSpPr/>
            <p:nvPr/>
          </p:nvSpPr>
          <p:spPr>
            <a:xfrm>
              <a:off x="3575987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86" name="Google Shape;586;g7dd1de4a36_0_385"/>
            <p:cNvSpPr/>
            <p:nvPr/>
          </p:nvSpPr>
          <p:spPr>
            <a:xfrm>
              <a:off x="4008316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87" name="Google Shape;587;g7dd1de4a36_0_385"/>
            <p:cNvSpPr/>
            <p:nvPr/>
          </p:nvSpPr>
          <p:spPr>
            <a:xfrm>
              <a:off x="4440645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88" name="Google Shape;588;g7dd1de4a36_0_385"/>
            <p:cNvSpPr/>
            <p:nvPr/>
          </p:nvSpPr>
          <p:spPr>
            <a:xfrm>
              <a:off x="4872974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89" name="Google Shape;589;g7dd1de4a36_0_385"/>
            <p:cNvSpPr/>
            <p:nvPr/>
          </p:nvSpPr>
          <p:spPr>
            <a:xfrm>
              <a:off x="5089140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90" name="Google Shape;590;g7dd1de4a36_0_385"/>
            <p:cNvSpPr/>
            <p:nvPr/>
          </p:nvSpPr>
          <p:spPr>
            <a:xfrm>
              <a:off x="3575987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91" name="Google Shape;591;g7dd1de4a36_0_385"/>
            <p:cNvSpPr/>
            <p:nvPr/>
          </p:nvSpPr>
          <p:spPr>
            <a:xfrm>
              <a:off x="4008316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92" name="Google Shape;592;g7dd1de4a36_0_385"/>
            <p:cNvSpPr/>
            <p:nvPr/>
          </p:nvSpPr>
          <p:spPr>
            <a:xfrm>
              <a:off x="4440645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93" name="Google Shape;593;g7dd1de4a36_0_385"/>
            <p:cNvSpPr/>
            <p:nvPr/>
          </p:nvSpPr>
          <p:spPr>
            <a:xfrm>
              <a:off x="4872974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94" name="Google Shape;594;g7dd1de4a36_0_385"/>
            <p:cNvSpPr/>
            <p:nvPr/>
          </p:nvSpPr>
          <p:spPr>
            <a:xfrm>
              <a:off x="5089140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95" name="Google Shape;595;g7dd1de4a36_0_385"/>
            <p:cNvSpPr/>
            <p:nvPr/>
          </p:nvSpPr>
          <p:spPr>
            <a:xfrm>
              <a:off x="484727" y="3040166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96" name="Google Shape;596;g7dd1de4a36_0_385"/>
            <p:cNvSpPr/>
            <p:nvPr/>
          </p:nvSpPr>
          <p:spPr>
            <a:xfrm>
              <a:off x="2711330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97" name="Google Shape;597;g7dd1de4a36_0_385"/>
            <p:cNvSpPr/>
            <p:nvPr/>
          </p:nvSpPr>
          <p:spPr>
            <a:xfrm>
              <a:off x="2927494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98" name="Google Shape;598;g7dd1de4a36_0_385"/>
            <p:cNvSpPr/>
            <p:nvPr/>
          </p:nvSpPr>
          <p:spPr>
            <a:xfrm>
              <a:off x="3143666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99" name="Google Shape;599;g7dd1de4a36_0_385"/>
            <p:cNvSpPr/>
            <p:nvPr/>
          </p:nvSpPr>
          <p:spPr>
            <a:xfrm>
              <a:off x="3359830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00" name="Google Shape;600;g7dd1de4a36_0_385"/>
            <p:cNvSpPr/>
            <p:nvPr/>
          </p:nvSpPr>
          <p:spPr>
            <a:xfrm>
              <a:off x="3792159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01" name="Google Shape;601;g7dd1de4a36_0_385"/>
            <p:cNvSpPr/>
            <p:nvPr/>
          </p:nvSpPr>
          <p:spPr>
            <a:xfrm>
              <a:off x="4224487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02" name="Google Shape;602;g7dd1de4a36_0_385"/>
            <p:cNvSpPr/>
            <p:nvPr/>
          </p:nvSpPr>
          <p:spPr>
            <a:xfrm>
              <a:off x="4656816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03" name="Google Shape;603;g7dd1de4a36_0_385"/>
            <p:cNvSpPr/>
            <p:nvPr/>
          </p:nvSpPr>
          <p:spPr>
            <a:xfrm>
              <a:off x="3575994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04" name="Google Shape;604;g7dd1de4a36_0_385"/>
            <p:cNvSpPr/>
            <p:nvPr/>
          </p:nvSpPr>
          <p:spPr>
            <a:xfrm>
              <a:off x="4008323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05" name="Google Shape;605;g7dd1de4a36_0_385"/>
            <p:cNvSpPr/>
            <p:nvPr/>
          </p:nvSpPr>
          <p:spPr>
            <a:xfrm>
              <a:off x="4440652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06" name="Google Shape;606;g7dd1de4a36_0_385"/>
            <p:cNvSpPr/>
            <p:nvPr/>
          </p:nvSpPr>
          <p:spPr>
            <a:xfrm>
              <a:off x="4872981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07" name="Google Shape;607;g7dd1de4a36_0_385"/>
            <p:cNvSpPr/>
            <p:nvPr/>
          </p:nvSpPr>
          <p:spPr>
            <a:xfrm>
              <a:off x="5089147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08" name="Google Shape;608;g7dd1de4a36_0_385"/>
            <p:cNvSpPr/>
            <p:nvPr/>
          </p:nvSpPr>
          <p:spPr>
            <a:xfrm>
              <a:off x="531690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09" name="Google Shape;609;g7dd1de4a36_0_385"/>
            <p:cNvSpPr/>
            <p:nvPr/>
          </p:nvSpPr>
          <p:spPr>
            <a:xfrm>
              <a:off x="5533069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10" name="Google Shape;610;g7dd1de4a36_0_385"/>
            <p:cNvSpPr/>
            <p:nvPr/>
          </p:nvSpPr>
          <p:spPr>
            <a:xfrm>
              <a:off x="5749233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11" name="Google Shape;611;g7dd1de4a36_0_385"/>
            <p:cNvSpPr/>
            <p:nvPr/>
          </p:nvSpPr>
          <p:spPr>
            <a:xfrm>
              <a:off x="5965398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12" name="Google Shape;612;g7dd1de4a36_0_385"/>
            <p:cNvSpPr/>
            <p:nvPr/>
          </p:nvSpPr>
          <p:spPr>
            <a:xfrm>
              <a:off x="6397727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13" name="Google Shape;613;g7dd1de4a36_0_385"/>
            <p:cNvSpPr/>
            <p:nvPr/>
          </p:nvSpPr>
          <p:spPr>
            <a:xfrm>
              <a:off x="683005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14" name="Google Shape;614;g7dd1de4a36_0_385"/>
            <p:cNvSpPr/>
            <p:nvPr/>
          </p:nvSpPr>
          <p:spPr>
            <a:xfrm>
              <a:off x="7262384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15" name="Google Shape;615;g7dd1de4a36_0_385"/>
            <p:cNvSpPr/>
            <p:nvPr/>
          </p:nvSpPr>
          <p:spPr>
            <a:xfrm>
              <a:off x="531690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16" name="Google Shape;616;g7dd1de4a36_0_385"/>
            <p:cNvSpPr/>
            <p:nvPr/>
          </p:nvSpPr>
          <p:spPr>
            <a:xfrm>
              <a:off x="5533069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17" name="Google Shape;617;g7dd1de4a36_0_385"/>
            <p:cNvSpPr/>
            <p:nvPr/>
          </p:nvSpPr>
          <p:spPr>
            <a:xfrm>
              <a:off x="5749233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18" name="Google Shape;618;g7dd1de4a36_0_385"/>
            <p:cNvSpPr/>
            <p:nvPr/>
          </p:nvSpPr>
          <p:spPr>
            <a:xfrm>
              <a:off x="5965398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19" name="Google Shape;619;g7dd1de4a36_0_385"/>
            <p:cNvSpPr/>
            <p:nvPr/>
          </p:nvSpPr>
          <p:spPr>
            <a:xfrm>
              <a:off x="6397727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20" name="Google Shape;620;g7dd1de4a36_0_385"/>
            <p:cNvSpPr/>
            <p:nvPr/>
          </p:nvSpPr>
          <p:spPr>
            <a:xfrm>
              <a:off x="683005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21" name="Google Shape;621;g7dd1de4a36_0_385"/>
            <p:cNvSpPr/>
            <p:nvPr/>
          </p:nvSpPr>
          <p:spPr>
            <a:xfrm>
              <a:off x="7262384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22" name="Google Shape;622;g7dd1de4a36_0_385"/>
            <p:cNvSpPr/>
            <p:nvPr/>
          </p:nvSpPr>
          <p:spPr>
            <a:xfrm>
              <a:off x="531690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23" name="Google Shape;623;g7dd1de4a36_0_385"/>
            <p:cNvSpPr/>
            <p:nvPr/>
          </p:nvSpPr>
          <p:spPr>
            <a:xfrm>
              <a:off x="5533069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24" name="Google Shape;624;g7dd1de4a36_0_385"/>
            <p:cNvSpPr/>
            <p:nvPr/>
          </p:nvSpPr>
          <p:spPr>
            <a:xfrm>
              <a:off x="5749233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25" name="Google Shape;625;g7dd1de4a36_0_385"/>
            <p:cNvSpPr/>
            <p:nvPr/>
          </p:nvSpPr>
          <p:spPr>
            <a:xfrm>
              <a:off x="5965398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26" name="Google Shape;626;g7dd1de4a36_0_385"/>
            <p:cNvSpPr/>
            <p:nvPr/>
          </p:nvSpPr>
          <p:spPr>
            <a:xfrm>
              <a:off x="6397727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27" name="Google Shape;627;g7dd1de4a36_0_385"/>
            <p:cNvSpPr/>
            <p:nvPr/>
          </p:nvSpPr>
          <p:spPr>
            <a:xfrm>
              <a:off x="683005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28" name="Google Shape;628;g7dd1de4a36_0_385"/>
            <p:cNvSpPr/>
            <p:nvPr/>
          </p:nvSpPr>
          <p:spPr>
            <a:xfrm>
              <a:off x="7262384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29" name="Google Shape;629;g7dd1de4a36_0_385"/>
            <p:cNvSpPr/>
            <p:nvPr/>
          </p:nvSpPr>
          <p:spPr>
            <a:xfrm>
              <a:off x="531690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30" name="Google Shape;630;g7dd1de4a36_0_385"/>
            <p:cNvSpPr/>
            <p:nvPr/>
          </p:nvSpPr>
          <p:spPr>
            <a:xfrm>
              <a:off x="5533069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31" name="Google Shape;631;g7dd1de4a36_0_385"/>
            <p:cNvSpPr/>
            <p:nvPr/>
          </p:nvSpPr>
          <p:spPr>
            <a:xfrm>
              <a:off x="5749233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32" name="Google Shape;632;g7dd1de4a36_0_385"/>
            <p:cNvSpPr/>
            <p:nvPr/>
          </p:nvSpPr>
          <p:spPr>
            <a:xfrm>
              <a:off x="5965398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33" name="Google Shape;633;g7dd1de4a36_0_385"/>
            <p:cNvSpPr/>
            <p:nvPr/>
          </p:nvSpPr>
          <p:spPr>
            <a:xfrm>
              <a:off x="6397727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34" name="Google Shape;634;g7dd1de4a36_0_385"/>
            <p:cNvSpPr/>
            <p:nvPr/>
          </p:nvSpPr>
          <p:spPr>
            <a:xfrm>
              <a:off x="683005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35" name="Google Shape;635;g7dd1de4a36_0_385"/>
            <p:cNvSpPr/>
            <p:nvPr/>
          </p:nvSpPr>
          <p:spPr>
            <a:xfrm>
              <a:off x="7262384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36" name="Google Shape;636;g7dd1de4a36_0_385"/>
            <p:cNvSpPr/>
            <p:nvPr/>
          </p:nvSpPr>
          <p:spPr>
            <a:xfrm>
              <a:off x="531690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37" name="Google Shape;637;g7dd1de4a36_0_385"/>
            <p:cNvSpPr/>
            <p:nvPr/>
          </p:nvSpPr>
          <p:spPr>
            <a:xfrm>
              <a:off x="5533069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38" name="Google Shape;638;g7dd1de4a36_0_385"/>
            <p:cNvSpPr/>
            <p:nvPr/>
          </p:nvSpPr>
          <p:spPr>
            <a:xfrm>
              <a:off x="5749233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39" name="Google Shape;639;g7dd1de4a36_0_385"/>
            <p:cNvSpPr/>
            <p:nvPr/>
          </p:nvSpPr>
          <p:spPr>
            <a:xfrm>
              <a:off x="5965398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40" name="Google Shape;640;g7dd1de4a36_0_385"/>
            <p:cNvSpPr/>
            <p:nvPr/>
          </p:nvSpPr>
          <p:spPr>
            <a:xfrm>
              <a:off x="6397727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41" name="Google Shape;641;g7dd1de4a36_0_385"/>
            <p:cNvSpPr/>
            <p:nvPr/>
          </p:nvSpPr>
          <p:spPr>
            <a:xfrm>
              <a:off x="683005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42" name="Google Shape;642;g7dd1de4a36_0_385"/>
            <p:cNvSpPr/>
            <p:nvPr/>
          </p:nvSpPr>
          <p:spPr>
            <a:xfrm>
              <a:off x="7262384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43" name="Google Shape;643;g7dd1de4a36_0_385"/>
            <p:cNvSpPr/>
            <p:nvPr/>
          </p:nvSpPr>
          <p:spPr>
            <a:xfrm>
              <a:off x="531690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44" name="Google Shape;644;g7dd1de4a36_0_385"/>
            <p:cNvSpPr/>
            <p:nvPr/>
          </p:nvSpPr>
          <p:spPr>
            <a:xfrm>
              <a:off x="5533069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45" name="Google Shape;645;g7dd1de4a36_0_385"/>
            <p:cNvSpPr/>
            <p:nvPr/>
          </p:nvSpPr>
          <p:spPr>
            <a:xfrm>
              <a:off x="5749233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46" name="Google Shape;646;g7dd1de4a36_0_385"/>
            <p:cNvSpPr/>
            <p:nvPr/>
          </p:nvSpPr>
          <p:spPr>
            <a:xfrm>
              <a:off x="5965398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47" name="Google Shape;647;g7dd1de4a36_0_385"/>
            <p:cNvSpPr/>
            <p:nvPr/>
          </p:nvSpPr>
          <p:spPr>
            <a:xfrm>
              <a:off x="6397727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48" name="Google Shape;648;g7dd1de4a36_0_385"/>
            <p:cNvSpPr/>
            <p:nvPr/>
          </p:nvSpPr>
          <p:spPr>
            <a:xfrm>
              <a:off x="683005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49" name="Google Shape;649;g7dd1de4a36_0_385"/>
            <p:cNvSpPr/>
            <p:nvPr/>
          </p:nvSpPr>
          <p:spPr>
            <a:xfrm>
              <a:off x="7262384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50" name="Google Shape;650;g7dd1de4a36_0_385"/>
            <p:cNvSpPr/>
            <p:nvPr/>
          </p:nvSpPr>
          <p:spPr>
            <a:xfrm>
              <a:off x="6181562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51" name="Google Shape;651;g7dd1de4a36_0_385"/>
            <p:cNvSpPr/>
            <p:nvPr/>
          </p:nvSpPr>
          <p:spPr>
            <a:xfrm>
              <a:off x="6613891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52" name="Google Shape;652;g7dd1de4a36_0_385"/>
            <p:cNvSpPr/>
            <p:nvPr/>
          </p:nvSpPr>
          <p:spPr>
            <a:xfrm>
              <a:off x="7046220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53" name="Google Shape;653;g7dd1de4a36_0_385"/>
            <p:cNvSpPr/>
            <p:nvPr/>
          </p:nvSpPr>
          <p:spPr>
            <a:xfrm>
              <a:off x="7478549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54" name="Google Shape;654;g7dd1de4a36_0_385"/>
            <p:cNvSpPr/>
            <p:nvPr/>
          </p:nvSpPr>
          <p:spPr>
            <a:xfrm>
              <a:off x="769471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55" name="Google Shape;655;g7dd1de4a36_0_385"/>
            <p:cNvSpPr/>
            <p:nvPr/>
          </p:nvSpPr>
          <p:spPr>
            <a:xfrm>
              <a:off x="6181562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56" name="Google Shape;656;g7dd1de4a36_0_385"/>
            <p:cNvSpPr/>
            <p:nvPr/>
          </p:nvSpPr>
          <p:spPr>
            <a:xfrm>
              <a:off x="6613891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57" name="Google Shape;657;g7dd1de4a36_0_385"/>
            <p:cNvSpPr/>
            <p:nvPr/>
          </p:nvSpPr>
          <p:spPr>
            <a:xfrm>
              <a:off x="7046220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58" name="Google Shape;658;g7dd1de4a36_0_385"/>
            <p:cNvSpPr/>
            <p:nvPr/>
          </p:nvSpPr>
          <p:spPr>
            <a:xfrm>
              <a:off x="7478549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59" name="Google Shape;659;g7dd1de4a36_0_385"/>
            <p:cNvSpPr/>
            <p:nvPr/>
          </p:nvSpPr>
          <p:spPr>
            <a:xfrm>
              <a:off x="769471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60" name="Google Shape;660;g7dd1de4a36_0_385"/>
            <p:cNvSpPr/>
            <p:nvPr/>
          </p:nvSpPr>
          <p:spPr>
            <a:xfrm>
              <a:off x="6181562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61" name="Google Shape;661;g7dd1de4a36_0_385"/>
            <p:cNvSpPr/>
            <p:nvPr/>
          </p:nvSpPr>
          <p:spPr>
            <a:xfrm>
              <a:off x="6613891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62" name="Google Shape;662;g7dd1de4a36_0_385"/>
            <p:cNvSpPr/>
            <p:nvPr/>
          </p:nvSpPr>
          <p:spPr>
            <a:xfrm>
              <a:off x="7046220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63" name="Google Shape;663;g7dd1de4a36_0_385"/>
            <p:cNvSpPr/>
            <p:nvPr/>
          </p:nvSpPr>
          <p:spPr>
            <a:xfrm>
              <a:off x="7478549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64" name="Google Shape;664;g7dd1de4a36_0_385"/>
            <p:cNvSpPr/>
            <p:nvPr/>
          </p:nvSpPr>
          <p:spPr>
            <a:xfrm>
              <a:off x="769471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65" name="Google Shape;665;g7dd1de4a36_0_385"/>
            <p:cNvSpPr/>
            <p:nvPr/>
          </p:nvSpPr>
          <p:spPr>
            <a:xfrm>
              <a:off x="6181562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66" name="Google Shape;666;g7dd1de4a36_0_385"/>
            <p:cNvSpPr/>
            <p:nvPr/>
          </p:nvSpPr>
          <p:spPr>
            <a:xfrm>
              <a:off x="6613891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67" name="Google Shape;667;g7dd1de4a36_0_385"/>
            <p:cNvSpPr/>
            <p:nvPr/>
          </p:nvSpPr>
          <p:spPr>
            <a:xfrm>
              <a:off x="7046220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68" name="Google Shape;668;g7dd1de4a36_0_385"/>
            <p:cNvSpPr/>
            <p:nvPr/>
          </p:nvSpPr>
          <p:spPr>
            <a:xfrm>
              <a:off x="7478549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69" name="Google Shape;669;g7dd1de4a36_0_385"/>
            <p:cNvSpPr/>
            <p:nvPr/>
          </p:nvSpPr>
          <p:spPr>
            <a:xfrm>
              <a:off x="769471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70" name="Google Shape;670;g7dd1de4a36_0_385"/>
            <p:cNvSpPr/>
            <p:nvPr/>
          </p:nvSpPr>
          <p:spPr>
            <a:xfrm>
              <a:off x="6181562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71" name="Google Shape;671;g7dd1de4a36_0_385"/>
            <p:cNvSpPr/>
            <p:nvPr/>
          </p:nvSpPr>
          <p:spPr>
            <a:xfrm>
              <a:off x="6613891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72" name="Google Shape;672;g7dd1de4a36_0_385"/>
            <p:cNvSpPr/>
            <p:nvPr/>
          </p:nvSpPr>
          <p:spPr>
            <a:xfrm>
              <a:off x="7046220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73" name="Google Shape;673;g7dd1de4a36_0_385"/>
            <p:cNvSpPr/>
            <p:nvPr/>
          </p:nvSpPr>
          <p:spPr>
            <a:xfrm>
              <a:off x="7478549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74" name="Google Shape;674;g7dd1de4a36_0_385"/>
            <p:cNvSpPr/>
            <p:nvPr/>
          </p:nvSpPr>
          <p:spPr>
            <a:xfrm>
              <a:off x="769471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75" name="Google Shape;675;g7dd1de4a36_0_385"/>
            <p:cNvSpPr/>
            <p:nvPr/>
          </p:nvSpPr>
          <p:spPr>
            <a:xfrm>
              <a:off x="6181562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76" name="Google Shape;676;g7dd1de4a36_0_385"/>
            <p:cNvSpPr/>
            <p:nvPr/>
          </p:nvSpPr>
          <p:spPr>
            <a:xfrm>
              <a:off x="6613891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77" name="Google Shape;677;g7dd1de4a36_0_385"/>
            <p:cNvSpPr/>
            <p:nvPr/>
          </p:nvSpPr>
          <p:spPr>
            <a:xfrm>
              <a:off x="7046220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78" name="Google Shape;678;g7dd1de4a36_0_385"/>
            <p:cNvSpPr/>
            <p:nvPr/>
          </p:nvSpPr>
          <p:spPr>
            <a:xfrm>
              <a:off x="7478549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79" name="Google Shape;679;g7dd1de4a36_0_385"/>
            <p:cNvSpPr/>
            <p:nvPr/>
          </p:nvSpPr>
          <p:spPr>
            <a:xfrm>
              <a:off x="769471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80" name="Google Shape;680;g7dd1de4a36_0_385"/>
            <p:cNvSpPr/>
            <p:nvPr/>
          </p:nvSpPr>
          <p:spPr>
            <a:xfrm>
              <a:off x="5316905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81" name="Google Shape;681;g7dd1de4a36_0_385"/>
            <p:cNvSpPr/>
            <p:nvPr/>
          </p:nvSpPr>
          <p:spPr>
            <a:xfrm>
              <a:off x="5533069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82" name="Google Shape;682;g7dd1de4a36_0_385"/>
            <p:cNvSpPr/>
            <p:nvPr/>
          </p:nvSpPr>
          <p:spPr>
            <a:xfrm>
              <a:off x="5749241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83" name="Google Shape;683;g7dd1de4a36_0_385"/>
            <p:cNvSpPr/>
            <p:nvPr/>
          </p:nvSpPr>
          <p:spPr>
            <a:xfrm>
              <a:off x="5965405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84" name="Google Shape;684;g7dd1de4a36_0_385"/>
            <p:cNvSpPr/>
            <p:nvPr/>
          </p:nvSpPr>
          <p:spPr>
            <a:xfrm>
              <a:off x="6397734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85" name="Google Shape;685;g7dd1de4a36_0_385"/>
            <p:cNvSpPr/>
            <p:nvPr/>
          </p:nvSpPr>
          <p:spPr>
            <a:xfrm>
              <a:off x="6830062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86" name="Google Shape;686;g7dd1de4a36_0_385"/>
            <p:cNvSpPr/>
            <p:nvPr/>
          </p:nvSpPr>
          <p:spPr>
            <a:xfrm>
              <a:off x="7262391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87" name="Google Shape;687;g7dd1de4a36_0_385"/>
            <p:cNvSpPr/>
            <p:nvPr/>
          </p:nvSpPr>
          <p:spPr>
            <a:xfrm>
              <a:off x="6181569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88" name="Google Shape;688;g7dd1de4a36_0_385"/>
            <p:cNvSpPr/>
            <p:nvPr/>
          </p:nvSpPr>
          <p:spPr>
            <a:xfrm>
              <a:off x="6613898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89" name="Google Shape;689;g7dd1de4a36_0_385"/>
            <p:cNvSpPr/>
            <p:nvPr/>
          </p:nvSpPr>
          <p:spPr>
            <a:xfrm>
              <a:off x="7046227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90" name="Google Shape;690;g7dd1de4a36_0_385"/>
            <p:cNvSpPr/>
            <p:nvPr/>
          </p:nvSpPr>
          <p:spPr>
            <a:xfrm>
              <a:off x="7478556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91" name="Google Shape;691;g7dd1de4a36_0_385"/>
            <p:cNvSpPr/>
            <p:nvPr/>
          </p:nvSpPr>
          <p:spPr>
            <a:xfrm>
              <a:off x="7694722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92" name="Google Shape;692;g7dd1de4a36_0_385"/>
            <p:cNvSpPr/>
            <p:nvPr/>
          </p:nvSpPr>
          <p:spPr>
            <a:xfrm>
              <a:off x="7910902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93" name="Google Shape;693;g7dd1de4a36_0_385"/>
            <p:cNvSpPr/>
            <p:nvPr/>
          </p:nvSpPr>
          <p:spPr>
            <a:xfrm>
              <a:off x="8343230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94" name="Google Shape;694;g7dd1de4a36_0_385"/>
            <p:cNvSpPr/>
            <p:nvPr/>
          </p:nvSpPr>
          <p:spPr>
            <a:xfrm>
              <a:off x="8775559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95" name="Google Shape;695;g7dd1de4a36_0_385"/>
            <p:cNvSpPr/>
            <p:nvPr/>
          </p:nvSpPr>
          <p:spPr>
            <a:xfrm>
              <a:off x="7910902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96" name="Google Shape;696;g7dd1de4a36_0_385"/>
            <p:cNvSpPr/>
            <p:nvPr/>
          </p:nvSpPr>
          <p:spPr>
            <a:xfrm>
              <a:off x="8343230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97" name="Google Shape;697;g7dd1de4a36_0_385"/>
            <p:cNvSpPr/>
            <p:nvPr/>
          </p:nvSpPr>
          <p:spPr>
            <a:xfrm>
              <a:off x="8775559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98" name="Google Shape;698;g7dd1de4a36_0_385"/>
            <p:cNvSpPr/>
            <p:nvPr/>
          </p:nvSpPr>
          <p:spPr>
            <a:xfrm>
              <a:off x="7910902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99" name="Google Shape;699;g7dd1de4a36_0_385"/>
            <p:cNvSpPr/>
            <p:nvPr/>
          </p:nvSpPr>
          <p:spPr>
            <a:xfrm>
              <a:off x="8343230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00" name="Google Shape;700;g7dd1de4a36_0_385"/>
            <p:cNvSpPr/>
            <p:nvPr/>
          </p:nvSpPr>
          <p:spPr>
            <a:xfrm>
              <a:off x="8775559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01" name="Google Shape;701;g7dd1de4a36_0_385"/>
            <p:cNvSpPr/>
            <p:nvPr/>
          </p:nvSpPr>
          <p:spPr>
            <a:xfrm>
              <a:off x="7910902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02" name="Google Shape;702;g7dd1de4a36_0_385"/>
            <p:cNvSpPr/>
            <p:nvPr/>
          </p:nvSpPr>
          <p:spPr>
            <a:xfrm>
              <a:off x="8343230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03" name="Google Shape;703;g7dd1de4a36_0_385"/>
            <p:cNvSpPr/>
            <p:nvPr/>
          </p:nvSpPr>
          <p:spPr>
            <a:xfrm>
              <a:off x="8775559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04" name="Google Shape;704;g7dd1de4a36_0_385"/>
            <p:cNvSpPr/>
            <p:nvPr/>
          </p:nvSpPr>
          <p:spPr>
            <a:xfrm>
              <a:off x="7910902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05" name="Google Shape;705;g7dd1de4a36_0_385"/>
            <p:cNvSpPr/>
            <p:nvPr/>
          </p:nvSpPr>
          <p:spPr>
            <a:xfrm>
              <a:off x="8343230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06" name="Google Shape;706;g7dd1de4a36_0_385"/>
            <p:cNvSpPr/>
            <p:nvPr/>
          </p:nvSpPr>
          <p:spPr>
            <a:xfrm>
              <a:off x="8775559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07" name="Google Shape;707;g7dd1de4a36_0_385"/>
            <p:cNvSpPr/>
            <p:nvPr/>
          </p:nvSpPr>
          <p:spPr>
            <a:xfrm>
              <a:off x="7910902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08" name="Google Shape;708;g7dd1de4a36_0_385"/>
            <p:cNvSpPr/>
            <p:nvPr/>
          </p:nvSpPr>
          <p:spPr>
            <a:xfrm>
              <a:off x="8343230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09" name="Google Shape;709;g7dd1de4a36_0_385"/>
            <p:cNvSpPr/>
            <p:nvPr/>
          </p:nvSpPr>
          <p:spPr>
            <a:xfrm>
              <a:off x="8775559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10" name="Google Shape;710;g7dd1de4a36_0_385"/>
            <p:cNvSpPr/>
            <p:nvPr/>
          </p:nvSpPr>
          <p:spPr>
            <a:xfrm>
              <a:off x="8127066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11" name="Google Shape;711;g7dd1de4a36_0_385"/>
            <p:cNvSpPr/>
            <p:nvPr/>
          </p:nvSpPr>
          <p:spPr>
            <a:xfrm>
              <a:off x="855939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12" name="Google Shape;712;g7dd1de4a36_0_385"/>
            <p:cNvSpPr/>
            <p:nvPr/>
          </p:nvSpPr>
          <p:spPr>
            <a:xfrm>
              <a:off x="8991724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13" name="Google Shape;713;g7dd1de4a36_0_385"/>
            <p:cNvSpPr/>
            <p:nvPr/>
          </p:nvSpPr>
          <p:spPr>
            <a:xfrm>
              <a:off x="9207890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14" name="Google Shape;714;g7dd1de4a36_0_385"/>
            <p:cNvSpPr/>
            <p:nvPr/>
          </p:nvSpPr>
          <p:spPr>
            <a:xfrm>
              <a:off x="8127066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15" name="Google Shape;715;g7dd1de4a36_0_385"/>
            <p:cNvSpPr/>
            <p:nvPr/>
          </p:nvSpPr>
          <p:spPr>
            <a:xfrm>
              <a:off x="855939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16" name="Google Shape;716;g7dd1de4a36_0_385"/>
            <p:cNvSpPr/>
            <p:nvPr/>
          </p:nvSpPr>
          <p:spPr>
            <a:xfrm>
              <a:off x="8991724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17" name="Google Shape;717;g7dd1de4a36_0_385"/>
            <p:cNvSpPr/>
            <p:nvPr/>
          </p:nvSpPr>
          <p:spPr>
            <a:xfrm>
              <a:off x="9207890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18" name="Google Shape;718;g7dd1de4a36_0_385"/>
            <p:cNvSpPr/>
            <p:nvPr/>
          </p:nvSpPr>
          <p:spPr>
            <a:xfrm>
              <a:off x="8127066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19" name="Google Shape;719;g7dd1de4a36_0_385"/>
            <p:cNvSpPr/>
            <p:nvPr/>
          </p:nvSpPr>
          <p:spPr>
            <a:xfrm>
              <a:off x="855939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20" name="Google Shape;720;g7dd1de4a36_0_385"/>
            <p:cNvSpPr/>
            <p:nvPr/>
          </p:nvSpPr>
          <p:spPr>
            <a:xfrm>
              <a:off x="8991724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21" name="Google Shape;721;g7dd1de4a36_0_385"/>
            <p:cNvSpPr/>
            <p:nvPr/>
          </p:nvSpPr>
          <p:spPr>
            <a:xfrm>
              <a:off x="9207890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22" name="Google Shape;722;g7dd1de4a36_0_385"/>
            <p:cNvSpPr/>
            <p:nvPr/>
          </p:nvSpPr>
          <p:spPr>
            <a:xfrm>
              <a:off x="8127066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23" name="Google Shape;723;g7dd1de4a36_0_385"/>
            <p:cNvSpPr/>
            <p:nvPr/>
          </p:nvSpPr>
          <p:spPr>
            <a:xfrm>
              <a:off x="855939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24" name="Google Shape;724;g7dd1de4a36_0_385"/>
            <p:cNvSpPr/>
            <p:nvPr/>
          </p:nvSpPr>
          <p:spPr>
            <a:xfrm>
              <a:off x="8991724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25" name="Google Shape;725;g7dd1de4a36_0_385"/>
            <p:cNvSpPr/>
            <p:nvPr/>
          </p:nvSpPr>
          <p:spPr>
            <a:xfrm>
              <a:off x="9207890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26" name="Google Shape;726;g7dd1de4a36_0_385"/>
            <p:cNvSpPr/>
            <p:nvPr/>
          </p:nvSpPr>
          <p:spPr>
            <a:xfrm>
              <a:off x="8127066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27" name="Google Shape;727;g7dd1de4a36_0_385"/>
            <p:cNvSpPr/>
            <p:nvPr/>
          </p:nvSpPr>
          <p:spPr>
            <a:xfrm>
              <a:off x="855939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28" name="Google Shape;728;g7dd1de4a36_0_385"/>
            <p:cNvSpPr/>
            <p:nvPr/>
          </p:nvSpPr>
          <p:spPr>
            <a:xfrm>
              <a:off x="8991724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29" name="Google Shape;729;g7dd1de4a36_0_385"/>
            <p:cNvSpPr/>
            <p:nvPr/>
          </p:nvSpPr>
          <p:spPr>
            <a:xfrm>
              <a:off x="9207890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30" name="Google Shape;730;g7dd1de4a36_0_385"/>
            <p:cNvSpPr/>
            <p:nvPr/>
          </p:nvSpPr>
          <p:spPr>
            <a:xfrm>
              <a:off x="8127066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31" name="Google Shape;731;g7dd1de4a36_0_385"/>
            <p:cNvSpPr/>
            <p:nvPr/>
          </p:nvSpPr>
          <p:spPr>
            <a:xfrm>
              <a:off x="855939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32" name="Google Shape;732;g7dd1de4a36_0_385"/>
            <p:cNvSpPr/>
            <p:nvPr/>
          </p:nvSpPr>
          <p:spPr>
            <a:xfrm>
              <a:off x="8991724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33" name="Google Shape;733;g7dd1de4a36_0_385"/>
            <p:cNvSpPr/>
            <p:nvPr/>
          </p:nvSpPr>
          <p:spPr>
            <a:xfrm>
              <a:off x="9207890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34" name="Google Shape;734;g7dd1de4a36_0_385"/>
            <p:cNvSpPr/>
            <p:nvPr/>
          </p:nvSpPr>
          <p:spPr>
            <a:xfrm>
              <a:off x="7910909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35" name="Google Shape;735;g7dd1de4a36_0_385"/>
            <p:cNvSpPr/>
            <p:nvPr/>
          </p:nvSpPr>
          <p:spPr>
            <a:xfrm>
              <a:off x="8343237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36" name="Google Shape;736;g7dd1de4a36_0_385"/>
            <p:cNvSpPr/>
            <p:nvPr/>
          </p:nvSpPr>
          <p:spPr>
            <a:xfrm>
              <a:off x="8775566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37" name="Google Shape;737;g7dd1de4a36_0_385"/>
            <p:cNvSpPr/>
            <p:nvPr/>
          </p:nvSpPr>
          <p:spPr>
            <a:xfrm>
              <a:off x="8127073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38" name="Google Shape;738;g7dd1de4a36_0_385"/>
            <p:cNvSpPr/>
            <p:nvPr/>
          </p:nvSpPr>
          <p:spPr>
            <a:xfrm>
              <a:off x="8559402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39" name="Google Shape;739;g7dd1de4a36_0_385"/>
            <p:cNvSpPr/>
            <p:nvPr/>
          </p:nvSpPr>
          <p:spPr>
            <a:xfrm>
              <a:off x="8991731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40" name="Google Shape;740;g7dd1de4a36_0_385"/>
            <p:cNvSpPr/>
            <p:nvPr/>
          </p:nvSpPr>
          <p:spPr>
            <a:xfrm>
              <a:off x="9207897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</p:grpSp>
      <p:sp>
        <p:nvSpPr>
          <p:cNvPr id="741" name="Google Shape;741;g7dd1de4a36_0_385"/>
          <p:cNvSpPr/>
          <p:nvPr/>
        </p:nvSpPr>
        <p:spPr>
          <a:xfrm>
            <a:off x="841800" y="6384065"/>
            <a:ext cx="8374800" cy="902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809B8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6" name="Google Shape;746;g7d578bbad6_0_9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" y="530625"/>
            <a:ext cx="776450" cy="7241776"/>
          </a:xfrm>
          <a:prstGeom prst="rect">
            <a:avLst/>
          </a:prstGeom>
          <a:noFill/>
          <a:ln>
            <a:noFill/>
          </a:ln>
        </p:spPr>
      </p:pic>
      <p:sp>
        <p:nvSpPr>
          <p:cNvPr id="747" name="Google Shape;747;g7d578bbad6_0_909"/>
          <p:cNvSpPr/>
          <p:nvPr/>
        </p:nvSpPr>
        <p:spPr>
          <a:xfrm>
            <a:off x="0" y="0"/>
            <a:ext cx="10065258" cy="1117211"/>
          </a:xfrm>
          <a:custGeom>
            <a:rect b="b" l="l" r="r" t="t"/>
            <a:pathLst>
              <a:path extrusionOk="0" h="1273175" w="7772400">
                <a:moveTo>
                  <a:pt x="0" y="1273048"/>
                </a:moveTo>
                <a:lnTo>
                  <a:pt x="7772400" y="1273048"/>
                </a:lnTo>
                <a:lnTo>
                  <a:pt x="7772400" y="0"/>
                </a:lnTo>
                <a:lnTo>
                  <a:pt x="0" y="0"/>
                </a:lnTo>
                <a:lnTo>
                  <a:pt x="0" y="1273048"/>
                </a:lnTo>
                <a:close/>
              </a:path>
            </a:pathLst>
          </a:custGeom>
          <a:solidFill>
            <a:srgbClr val="B6D7A8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8" name="Google Shape;748;g7d578bbad6_0_909"/>
          <p:cNvSpPr txBox="1"/>
          <p:nvPr>
            <p:ph idx="4294967295" type="title"/>
          </p:nvPr>
        </p:nvSpPr>
        <p:spPr>
          <a:xfrm>
            <a:off x="776473" y="294390"/>
            <a:ext cx="9282000" cy="6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600">
                <a:latin typeface="Comfortaa"/>
                <a:ea typeface="Comfortaa"/>
                <a:cs typeface="Comfortaa"/>
                <a:sym typeface="Comfortaa"/>
              </a:rPr>
              <a:t>Goals</a:t>
            </a:r>
            <a:endParaRPr sz="3600"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749" name="Google Shape;749;g7d578bbad6_0_909"/>
          <p:cNvGrpSpPr/>
          <p:nvPr/>
        </p:nvGrpSpPr>
        <p:grpSpPr>
          <a:xfrm>
            <a:off x="776472" y="1332751"/>
            <a:ext cx="9238913" cy="2355174"/>
            <a:chOff x="484727" y="2031281"/>
            <a:chExt cx="9238913" cy="1132785"/>
          </a:xfrm>
        </p:grpSpPr>
        <p:sp>
          <p:nvSpPr>
            <p:cNvPr id="750" name="Google Shape;750;g7d578bbad6_0_909"/>
            <p:cNvSpPr txBox="1"/>
            <p:nvPr/>
          </p:nvSpPr>
          <p:spPr>
            <a:xfrm>
              <a:off x="9219340" y="2394443"/>
              <a:ext cx="504300" cy="40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500"/>
                <a:buFont typeface="Arial"/>
                <a:buNone/>
              </a:pPr>
              <a:r>
                <a:rPr b="0" i="0" lang="en-US" sz="2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Tip 7</a:t>
              </a:r>
              <a:endParaRPr b="0" i="0" sz="2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1" name="Google Shape;751;g7d578bbad6_0_909"/>
            <p:cNvSpPr/>
            <p:nvPr/>
          </p:nvSpPr>
          <p:spPr>
            <a:xfrm>
              <a:off x="484750" y="2031281"/>
              <a:ext cx="536400" cy="17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i="0" sz="1200" u="none" cap="none" strike="noStrike">
                <a:solidFill>
                  <a:srgbClr val="7F7F7F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52" name="Google Shape;752;g7d578bbad6_0_909"/>
            <p:cNvSpPr/>
            <p:nvPr/>
          </p:nvSpPr>
          <p:spPr>
            <a:xfrm>
              <a:off x="484727" y="2031405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	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53" name="Google Shape;753;g7d578bbad6_0_909"/>
            <p:cNvSpPr/>
            <p:nvPr/>
          </p:nvSpPr>
          <p:spPr>
            <a:xfrm>
              <a:off x="2711330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54" name="Google Shape;754;g7d578bbad6_0_909"/>
            <p:cNvSpPr/>
            <p:nvPr/>
          </p:nvSpPr>
          <p:spPr>
            <a:xfrm>
              <a:off x="2927494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55" name="Google Shape;755;g7d578bbad6_0_909"/>
            <p:cNvSpPr/>
            <p:nvPr/>
          </p:nvSpPr>
          <p:spPr>
            <a:xfrm>
              <a:off x="3143658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56" name="Google Shape;756;g7d578bbad6_0_909"/>
            <p:cNvSpPr/>
            <p:nvPr/>
          </p:nvSpPr>
          <p:spPr>
            <a:xfrm>
              <a:off x="3359823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57" name="Google Shape;757;g7d578bbad6_0_909"/>
            <p:cNvSpPr/>
            <p:nvPr/>
          </p:nvSpPr>
          <p:spPr>
            <a:xfrm>
              <a:off x="3792152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58" name="Google Shape;758;g7d578bbad6_0_909"/>
            <p:cNvSpPr/>
            <p:nvPr/>
          </p:nvSpPr>
          <p:spPr>
            <a:xfrm>
              <a:off x="4224480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59" name="Google Shape;759;g7d578bbad6_0_909"/>
            <p:cNvSpPr/>
            <p:nvPr/>
          </p:nvSpPr>
          <p:spPr>
            <a:xfrm>
              <a:off x="4656809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60" name="Google Shape;760;g7d578bbad6_0_909"/>
            <p:cNvSpPr/>
            <p:nvPr/>
          </p:nvSpPr>
          <p:spPr>
            <a:xfrm>
              <a:off x="484727" y="2199532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61" name="Google Shape;761;g7d578bbad6_0_909"/>
            <p:cNvSpPr/>
            <p:nvPr/>
          </p:nvSpPr>
          <p:spPr>
            <a:xfrm>
              <a:off x="2711330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62" name="Google Shape;762;g7d578bbad6_0_909"/>
            <p:cNvSpPr/>
            <p:nvPr/>
          </p:nvSpPr>
          <p:spPr>
            <a:xfrm>
              <a:off x="2927494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63" name="Google Shape;763;g7d578bbad6_0_909"/>
            <p:cNvSpPr/>
            <p:nvPr/>
          </p:nvSpPr>
          <p:spPr>
            <a:xfrm>
              <a:off x="3143658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64" name="Google Shape;764;g7d578bbad6_0_909"/>
            <p:cNvSpPr/>
            <p:nvPr/>
          </p:nvSpPr>
          <p:spPr>
            <a:xfrm>
              <a:off x="3359823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65" name="Google Shape;765;g7d578bbad6_0_909"/>
            <p:cNvSpPr/>
            <p:nvPr/>
          </p:nvSpPr>
          <p:spPr>
            <a:xfrm>
              <a:off x="3792152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66" name="Google Shape;766;g7d578bbad6_0_909"/>
            <p:cNvSpPr/>
            <p:nvPr/>
          </p:nvSpPr>
          <p:spPr>
            <a:xfrm>
              <a:off x="4224480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67" name="Google Shape;767;g7d578bbad6_0_909"/>
            <p:cNvSpPr/>
            <p:nvPr/>
          </p:nvSpPr>
          <p:spPr>
            <a:xfrm>
              <a:off x="4656809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68" name="Google Shape;768;g7d578bbad6_0_909"/>
            <p:cNvSpPr/>
            <p:nvPr/>
          </p:nvSpPr>
          <p:spPr>
            <a:xfrm>
              <a:off x="484727" y="2367660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69" name="Google Shape;769;g7d578bbad6_0_909"/>
            <p:cNvSpPr/>
            <p:nvPr/>
          </p:nvSpPr>
          <p:spPr>
            <a:xfrm>
              <a:off x="2711330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70" name="Google Shape;770;g7d578bbad6_0_909"/>
            <p:cNvSpPr/>
            <p:nvPr/>
          </p:nvSpPr>
          <p:spPr>
            <a:xfrm>
              <a:off x="2927494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71" name="Google Shape;771;g7d578bbad6_0_909"/>
            <p:cNvSpPr/>
            <p:nvPr/>
          </p:nvSpPr>
          <p:spPr>
            <a:xfrm>
              <a:off x="3143658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72" name="Google Shape;772;g7d578bbad6_0_909"/>
            <p:cNvSpPr/>
            <p:nvPr/>
          </p:nvSpPr>
          <p:spPr>
            <a:xfrm>
              <a:off x="3359823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73" name="Google Shape;773;g7d578bbad6_0_909"/>
            <p:cNvSpPr/>
            <p:nvPr/>
          </p:nvSpPr>
          <p:spPr>
            <a:xfrm>
              <a:off x="3792152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74" name="Google Shape;774;g7d578bbad6_0_909"/>
            <p:cNvSpPr/>
            <p:nvPr/>
          </p:nvSpPr>
          <p:spPr>
            <a:xfrm>
              <a:off x="4224480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75" name="Google Shape;775;g7d578bbad6_0_909"/>
            <p:cNvSpPr/>
            <p:nvPr/>
          </p:nvSpPr>
          <p:spPr>
            <a:xfrm>
              <a:off x="4656809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76" name="Google Shape;776;g7d578bbad6_0_909"/>
            <p:cNvSpPr/>
            <p:nvPr/>
          </p:nvSpPr>
          <p:spPr>
            <a:xfrm>
              <a:off x="484727" y="2535788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77" name="Google Shape;777;g7d578bbad6_0_909"/>
            <p:cNvSpPr/>
            <p:nvPr/>
          </p:nvSpPr>
          <p:spPr>
            <a:xfrm>
              <a:off x="2711330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78" name="Google Shape;778;g7d578bbad6_0_909"/>
            <p:cNvSpPr/>
            <p:nvPr/>
          </p:nvSpPr>
          <p:spPr>
            <a:xfrm>
              <a:off x="2927494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79" name="Google Shape;779;g7d578bbad6_0_909"/>
            <p:cNvSpPr/>
            <p:nvPr/>
          </p:nvSpPr>
          <p:spPr>
            <a:xfrm>
              <a:off x="3143658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80" name="Google Shape;780;g7d578bbad6_0_909"/>
            <p:cNvSpPr/>
            <p:nvPr/>
          </p:nvSpPr>
          <p:spPr>
            <a:xfrm>
              <a:off x="3359823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81" name="Google Shape;781;g7d578bbad6_0_909"/>
            <p:cNvSpPr/>
            <p:nvPr/>
          </p:nvSpPr>
          <p:spPr>
            <a:xfrm>
              <a:off x="3792152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82" name="Google Shape;782;g7d578bbad6_0_909"/>
            <p:cNvSpPr/>
            <p:nvPr/>
          </p:nvSpPr>
          <p:spPr>
            <a:xfrm>
              <a:off x="4224480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83" name="Google Shape;783;g7d578bbad6_0_909"/>
            <p:cNvSpPr/>
            <p:nvPr/>
          </p:nvSpPr>
          <p:spPr>
            <a:xfrm>
              <a:off x="4656809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84" name="Google Shape;784;g7d578bbad6_0_909"/>
            <p:cNvSpPr/>
            <p:nvPr/>
          </p:nvSpPr>
          <p:spPr>
            <a:xfrm>
              <a:off x="484727" y="2703916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85" name="Google Shape;785;g7d578bbad6_0_909"/>
            <p:cNvSpPr/>
            <p:nvPr/>
          </p:nvSpPr>
          <p:spPr>
            <a:xfrm>
              <a:off x="2711330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86" name="Google Shape;786;g7d578bbad6_0_909"/>
            <p:cNvSpPr/>
            <p:nvPr/>
          </p:nvSpPr>
          <p:spPr>
            <a:xfrm>
              <a:off x="2927494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87" name="Google Shape;787;g7d578bbad6_0_909"/>
            <p:cNvSpPr/>
            <p:nvPr/>
          </p:nvSpPr>
          <p:spPr>
            <a:xfrm>
              <a:off x="3143658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88" name="Google Shape;788;g7d578bbad6_0_909"/>
            <p:cNvSpPr/>
            <p:nvPr/>
          </p:nvSpPr>
          <p:spPr>
            <a:xfrm>
              <a:off x="3359823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89" name="Google Shape;789;g7d578bbad6_0_909"/>
            <p:cNvSpPr/>
            <p:nvPr/>
          </p:nvSpPr>
          <p:spPr>
            <a:xfrm>
              <a:off x="3792152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90" name="Google Shape;790;g7d578bbad6_0_909"/>
            <p:cNvSpPr/>
            <p:nvPr/>
          </p:nvSpPr>
          <p:spPr>
            <a:xfrm>
              <a:off x="4224480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91" name="Google Shape;791;g7d578bbad6_0_909"/>
            <p:cNvSpPr/>
            <p:nvPr/>
          </p:nvSpPr>
          <p:spPr>
            <a:xfrm>
              <a:off x="4656809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92" name="Google Shape;792;g7d578bbad6_0_909"/>
            <p:cNvSpPr/>
            <p:nvPr/>
          </p:nvSpPr>
          <p:spPr>
            <a:xfrm>
              <a:off x="484727" y="2872044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93" name="Google Shape;793;g7d578bbad6_0_909"/>
            <p:cNvSpPr/>
            <p:nvPr/>
          </p:nvSpPr>
          <p:spPr>
            <a:xfrm>
              <a:off x="2711330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94" name="Google Shape;794;g7d578bbad6_0_909"/>
            <p:cNvSpPr/>
            <p:nvPr/>
          </p:nvSpPr>
          <p:spPr>
            <a:xfrm>
              <a:off x="2927494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95" name="Google Shape;795;g7d578bbad6_0_909"/>
            <p:cNvSpPr/>
            <p:nvPr/>
          </p:nvSpPr>
          <p:spPr>
            <a:xfrm>
              <a:off x="3143658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96" name="Google Shape;796;g7d578bbad6_0_909"/>
            <p:cNvSpPr/>
            <p:nvPr/>
          </p:nvSpPr>
          <p:spPr>
            <a:xfrm>
              <a:off x="3359823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97" name="Google Shape;797;g7d578bbad6_0_909"/>
            <p:cNvSpPr/>
            <p:nvPr/>
          </p:nvSpPr>
          <p:spPr>
            <a:xfrm>
              <a:off x="3792152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98" name="Google Shape;798;g7d578bbad6_0_909"/>
            <p:cNvSpPr/>
            <p:nvPr/>
          </p:nvSpPr>
          <p:spPr>
            <a:xfrm>
              <a:off x="4224480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99" name="Google Shape;799;g7d578bbad6_0_909"/>
            <p:cNvSpPr/>
            <p:nvPr/>
          </p:nvSpPr>
          <p:spPr>
            <a:xfrm>
              <a:off x="4656809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00" name="Google Shape;800;g7d578bbad6_0_909"/>
            <p:cNvSpPr/>
            <p:nvPr/>
          </p:nvSpPr>
          <p:spPr>
            <a:xfrm>
              <a:off x="3575987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01" name="Google Shape;801;g7d578bbad6_0_909"/>
            <p:cNvSpPr/>
            <p:nvPr/>
          </p:nvSpPr>
          <p:spPr>
            <a:xfrm>
              <a:off x="4008316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02" name="Google Shape;802;g7d578bbad6_0_909"/>
            <p:cNvSpPr/>
            <p:nvPr/>
          </p:nvSpPr>
          <p:spPr>
            <a:xfrm>
              <a:off x="4440645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03" name="Google Shape;803;g7d578bbad6_0_909"/>
            <p:cNvSpPr/>
            <p:nvPr/>
          </p:nvSpPr>
          <p:spPr>
            <a:xfrm>
              <a:off x="4872974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04" name="Google Shape;804;g7d578bbad6_0_909"/>
            <p:cNvSpPr/>
            <p:nvPr/>
          </p:nvSpPr>
          <p:spPr>
            <a:xfrm>
              <a:off x="5089140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05" name="Google Shape;805;g7d578bbad6_0_909"/>
            <p:cNvSpPr/>
            <p:nvPr/>
          </p:nvSpPr>
          <p:spPr>
            <a:xfrm>
              <a:off x="3575987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06" name="Google Shape;806;g7d578bbad6_0_909"/>
            <p:cNvSpPr/>
            <p:nvPr/>
          </p:nvSpPr>
          <p:spPr>
            <a:xfrm>
              <a:off x="4008316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07" name="Google Shape;807;g7d578bbad6_0_909"/>
            <p:cNvSpPr/>
            <p:nvPr/>
          </p:nvSpPr>
          <p:spPr>
            <a:xfrm>
              <a:off x="4440645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08" name="Google Shape;808;g7d578bbad6_0_909"/>
            <p:cNvSpPr/>
            <p:nvPr/>
          </p:nvSpPr>
          <p:spPr>
            <a:xfrm>
              <a:off x="4872974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09" name="Google Shape;809;g7d578bbad6_0_909"/>
            <p:cNvSpPr/>
            <p:nvPr/>
          </p:nvSpPr>
          <p:spPr>
            <a:xfrm>
              <a:off x="5089140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10" name="Google Shape;810;g7d578bbad6_0_909"/>
            <p:cNvSpPr/>
            <p:nvPr/>
          </p:nvSpPr>
          <p:spPr>
            <a:xfrm>
              <a:off x="3575987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11" name="Google Shape;811;g7d578bbad6_0_909"/>
            <p:cNvSpPr/>
            <p:nvPr/>
          </p:nvSpPr>
          <p:spPr>
            <a:xfrm>
              <a:off x="4008316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12" name="Google Shape;812;g7d578bbad6_0_909"/>
            <p:cNvSpPr/>
            <p:nvPr/>
          </p:nvSpPr>
          <p:spPr>
            <a:xfrm>
              <a:off x="4440645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13" name="Google Shape;813;g7d578bbad6_0_909"/>
            <p:cNvSpPr/>
            <p:nvPr/>
          </p:nvSpPr>
          <p:spPr>
            <a:xfrm>
              <a:off x="4872974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14" name="Google Shape;814;g7d578bbad6_0_909"/>
            <p:cNvSpPr/>
            <p:nvPr/>
          </p:nvSpPr>
          <p:spPr>
            <a:xfrm>
              <a:off x="5089140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15" name="Google Shape;815;g7d578bbad6_0_909"/>
            <p:cNvSpPr/>
            <p:nvPr/>
          </p:nvSpPr>
          <p:spPr>
            <a:xfrm>
              <a:off x="3575987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16" name="Google Shape;816;g7d578bbad6_0_909"/>
            <p:cNvSpPr/>
            <p:nvPr/>
          </p:nvSpPr>
          <p:spPr>
            <a:xfrm>
              <a:off x="4008316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17" name="Google Shape;817;g7d578bbad6_0_909"/>
            <p:cNvSpPr/>
            <p:nvPr/>
          </p:nvSpPr>
          <p:spPr>
            <a:xfrm>
              <a:off x="4440645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18" name="Google Shape;818;g7d578bbad6_0_909"/>
            <p:cNvSpPr/>
            <p:nvPr/>
          </p:nvSpPr>
          <p:spPr>
            <a:xfrm>
              <a:off x="4872974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19" name="Google Shape;819;g7d578bbad6_0_909"/>
            <p:cNvSpPr/>
            <p:nvPr/>
          </p:nvSpPr>
          <p:spPr>
            <a:xfrm>
              <a:off x="5089140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20" name="Google Shape;820;g7d578bbad6_0_909"/>
            <p:cNvSpPr/>
            <p:nvPr/>
          </p:nvSpPr>
          <p:spPr>
            <a:xfrm>
              <a:off x="3575987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21" name="Google Shape;821;g7d578bbad6_0_909"/>
            <p:cNvSpPr/>
            <p:nvPr/>
          </p:nvSpPr>
          <p:spPr>
            <a:xfrm>
              <a:off x="4008316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22" name="Google Shape;822;g7d578bbad6_0_909"/>
            <p:cNvSpPr/>
            <p:nvPr/>
          </p:nvSpPr>
          <p:spPr>
            <a:xfrm>
              <a:off x="4440645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23" name="Google Shape;823;g7d578bbad6_0_909"/>
            <p:cNvSpPr/>
            <p:nvPr/>
          </p:nvSpPr>
          <p:spPr>
            <a:xfrm>
              <a:off x="4872974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24" name="Google Shape;824;g7d578bbad6_0_909"/>
            <p:cNvSpPr/>
            <p:nvPr/>
          </p:nvSpPr>
          <p:spPr>
            <a:xfrm>
              <a:off x="5089140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25" name="Google Shape;825;g7d578bbad6_0_909"/>
            <p:cNvSpPr/>
            <p:nvPr/>
          </p:nvSpPr>
          <p:spPr>
            <a:xfrm>
              <a:off x="3575987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26" name="Google Shape;826;g7d578bbad6_0_909"/>
            <p:cNvSpPr/>
            <p:nvPr/>
          </p:nvSpPr>
          <p:spPr>
            <a:xfrm>
              <a:off x="4008316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27" name="Google Shape;827;g7d578bbad6_0_909"/>
            <p:cNvSpPr/>
            <p:nvPr/>
          </p:nvSpPr>
          <p:spPr>
            <a:xfrm>
              <a:off x="4440645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28" name="Google Shape;828;g7d578bbad6_0_909"/>
            <p:cNvSpPr/>
            <p:nvPr/>
          </p:nvSpPr>
          <p:spPr>
            <a:xfrm>
              <a:off x="4872974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29" name="Google Shape;829;g7d578bbad6_0_909"/>
            <p:cNvSpPr/>
            <p:nvPr/>
          </p:nvSpPr>
          <p:spPr>
            <a:xfrm>
              <a:off x="5089140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30" name="Google Shape;830;g7d578bbad6_0_909"/>
            <p:cNvSpPr/>
            <p:nvPr/>
          </p:nvSpPr>
          <p:spPr>
            <a:xfrm>
              <a:off x="484727" y="3040166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31" name="Google Shape;831;g7d578bbad6_0_909"/>
            <p:cNvSpPr/>
            <p:nvPr/>
          </p:nvSpPr>
          <p:spPr>
            <a:xfrm>
              <a:off x="2711330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32" name="Google Shape;832;g7d578bbad6_0_909"/>
            <p:cNvSpPr/>
            <p:nvPr/>
          </p:nvSpPr>
          <p:spPr>
            <a:xfrm>
              <a:off x="2927494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33" name="Google Shape;833;g7d578bbad6_0_909"/>
            <p:cNvSpPr/>
            <p:nvPr/>
          </p:nvSpPr>
          <p:spPr>
            <a:xfrm>
              <a:off x="3143666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34" name="Google Shape;834;g7d578bbad6_0_909"/>
            <p:cNvSpPr/>
            <p:nvPr/>
          </p:nvSpPr>
          <p:spPr>
            <a:xfrm>
              <a:off x="3359830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35" name="Google Shape;835;g7d578bbad6_0_909"/>
            <p:cNvSpPr/>
            <p:nvPr/>
          </p:nvSpPr>
          <p:spPr>
            <a:xfrm>
              <a:off x="3792159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36" name="Google Shape;836;g7d578bbad6_0_909"/>
            <p:cNvSpPr/>
            <p:nvPr/>
          </p:nvSpPr>
          <p:spPr>
            <a:xfrm>
              <a:off x="4224487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37" name="Google Shape;837;g7d578bbad6_0_909"/>
            <p:cNvSpPr/>
            <p:nvPr/>
          </p:nvSpPr>
          <p:spPr>
            <a:xfrm>
              <a:off x="4656816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38" name="Google Shape;838;g7d578bbad6_0_909"/>
            <p:cNvSpPr/>
            <p:nvPr/>
          </p:nvSpPr>
          <p:spPr>
            <a:xfrm>
              <a:off x="3575994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39" name="Google Shape;839;g7d578bbad6_0_909"/>
            <p:cNvSpPr/>
            <p:nvPr/>
          </p:nvSpPr>
          <p:spPr>
            <a:xfrm>
              <a:off x="4008323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40" name="Google Shape;840;g7d578bbad6_0_909"/>
            <p:cNvSpPr/>
            <p:nvPr/>
          </p:nvSpPr>
          <p:spPr>
            <a:xfrm>
              <a:off x="4440652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41" name="Google Shape;841;g7d578bbad6_0_909"/>
            <p:cNvSpPr/>
            <p:nvPr/>
          </p:nvSpPr>
          <p:spPr>
            <a:xfrm>
              <a:off x="4872981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42" name="Google Shape;842;g7d578bbad6_0_909"/>
            <p:cNvSpPr/>
            <p:nvPr/>
          </p:nvSpPr>
          <p:spPr>
            <a:xfrm>
              <a:off x="5089147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43" name="Google Shape;843;g7d578bbad6_0_909"/>
            <p:cNvSpPr/>
            <p:nvPr/>
          </p:nvSpPr>
          <p:spPr>
            <a:xfrm>
              <a:off x="531690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44" name="Google Shape;844;g7d578bbad6_0_909"/>
            <p:cNvSpPr/>
            <p:nvPr/>
          </p:nvSpPr>
          <p:spPr>
            <a:xfrm>
              <a:off x="5533069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45" name="Google Shape;845;g7d578bbad6_0_909"/>
            <p:cNvSpPr/>
            <p:nvPr/>
          </p:nvSpPr>
          <p:spPr>
            <a:xfrm>
              <a:off x="5749233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46" name="Google Shape;846;g7d578bbad6_0_909"/>
            <p:cNvSpPr/>
            <p:nvPr/>
          </p:nvSpPr>
          <p:spPr>
            <a:xfrm>
              <a:off x="5965398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47" name="Google Shape;847;g7d578bbad6_0_909"/>
            <p:cNvSpPr/>
            <p:nvPr/>
          </p:nvSpPr>
          <p:spPr>
            <a:xfrm>
              <a:off x="6397727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48" name="Google Shape;848;g7d578bbad6_0_909"/>
            <p:cNvSpPr/>
            <p:nvPr/>
          </p:nvSpPr>
          <p:spPr>
            <a:xfrm>
              <a:off x="683005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49" name="Google Shape;849;g7d578bbad6_0_909"/>
            <p:cNvSpPr/>
            <p:nvPr/>
          </p:nvSpPr>
          <p:spPr>
            <a:xfrm>
              <a:off x="7262384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50" name="Google Shape;850;g7d578bbad6_0_909"/>
            <p:cNvSpPr/>
            <p:nvPr/>
          </p:nvSpPr>
          <p:spPr>
            <a:xfrm>
              <a:off x="531690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51" name="Google Shape;851;g7d578bbad6_0_909"/>
            <p:cNvSpPr/>
            <p:nvPr/>
          </p:nvSpPr>
          <p:spPr>
            <a:xfrm>
              <a:off x="5533069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52" name="Google Shape;852;g7d578bbad6_0_909"/>
            <p:cNvSpPr/>
            <p:nvPr/>
          </p:nvSpPr>
          <p:spPr>
            <a:xfrm>
              <a:off x="5749233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53" name="Google Shape;853;g7d578bbad6_0_909"/>
            <p:cNvSpPr/>
            <p:nvPr/>
          </p:nvSpPr>
          <p:spPr>
            <a:xfrm>
              <a:off x="5965398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54" name="Google Shape;854;g7d578bbad6_0_909"/>
            <p:cNvSpPr/>
            <p:nvPr/>
          </p:nvSpPr>
          <p:spPr>
            <a:xfrm>
              <a:off x="6397727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55" name="Google Shape;855;g7d578bbad6_0_909"/>
            <p:cNvSpPr/>
            <p:nvPr/>
          </p:nvSpPr>
          <p:spPr>
            <a:xfrm>
              <a:off x="683005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56" name="Google Shape;856;g7d578bbad6_0_909"/>
            <p:cNvSpPr/>
            <p:nvPr/>
          </p:nvSpPr>
          <p:spPr>
            <a:xfrm>
              <a:off x="7262384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57" name="Google Shape;857;g7d578bbad6_0_909"/>
            <p:cNvSpPr/>
            <p:nvPr/>
          </p:nvSpPr>
          <p:spPr>
            <a:xfrm>
              <a:off x="531690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58" name="Google Shape;858;g7d578bbad6_0_909"/>
            <p:cNvSpPr/>
            <p:nvPr/>
          </p:nvSpPr>
          <p:spPr>
            <a:xfrm>
              <a:off x="5533069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59" name="Google Shape;859;g7d578bbad6_0_909"/>
            <p:cNvSpPr/>
            <p:nvPr/>
          </p:nvSpPr>
          <p:spPr>
            <a:xfrm>
              <a:off x="5749233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60" name="Google Shape;860;g7d578bbad6_0_909"/>
            <p:cNvSpPr/>
            <p:nvPr/>
          </p:nvSpPr>
          <p:spPr>
            <a:xfrm>
              <a:off x="5965398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61" name="Google Shape;861;g7d578bbad6_0_909"/>
            <p:cNvSpPr/>
            <p:nvPr/>
          </p:nvSpPr>
          <p:spPr>
            <a:xfrm>
              <a:off x="6397727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62" name="Google Shape;862;g7d578bbad6_0_909"/>
            <p:cNvSpPr/>
            <p:nvPr/>
          </p:nvSpPr>
          <p:spPr>
            <a:xfrm>
              <a:off x="683005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63" name="Google Shape;863;g7d578bbad6_0_909"/>
            <p:cNvSpPr/>
            <p:nvPr/>
          </p:nvSpPr>
          <p:spPr>
            <a:xfrm>
              <a:off x="7262384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64" name="Google Shape;864;g7d578bbad6_0_909"/>
            <p:cNvSpPr/>
            <p:nvPr/>
          </p:nvSpPr>
          <p:spPr>
            <a:xfrm>
              <a:off x="531690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65" name="Google Shape;865;g7d578bbad6_0_909"/>
            <p:cNvSpPr/>
            <p:nvPr/>
          </p:nvSpPr>
          <p:spPr>
            <a:xfrm>
              <a:off x="5533069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66" name="Google Shape;866;g7d578bbad6_0_909"/>
            <p:cNvSpPr/>
            <p:nvPr/>
          </p:nvSpPr>
          <p:spPr>
            <a:xfrm>
              <a:off x="5749233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67" name="Google Shape;867;g7d578bbad6_0_909"/>
            <p:cNvSpPr/>
            <p:nvPr/>
          </p:nvSpPr>
          <p:spPr>
            <a:xfrm>
              <a:off x="5965398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68" name="Google Shape;868;g7d578bbad6_0_909"/>
            <p:cNvSpPr/>
            <p:nvPr/>
          </p:nvSpPr>
          <p:spPr>
            <a:xfrm>
              <a:off x="6397727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69" name="Google Shape;869;g7d578bbad6_0_909"/>
            <p:cNvSpPr/>
            <p:nvPr/>
          </p:nvSpPr>
          <p:spPr>
            <a:xfrm>
              <a:off x="683005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70" name="Google Shape;870;g7d578bbad6_0_909"/>
            <p:cNvSpPr/>
            <p:nvPr/>
          </p:nvSpPr>
          <p:spPr>
            <a:xfrm>
              <a:off x="7262384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71" name="Google Shape;871;g7d578bbad6_0_909"/>
            <p:cNvSpPr/>
            <p:nvPr/>
          </p:nvSpPr>
          <p:spPr>
            <a:xfrm>
              <a:off x="531690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72" name="Google Shape;872;g7d578bbad6_0_909"/>
            <p:cNvSpPr/>
            <p:nvPr/>
          </p:nvSpPr>
          <p:spPr>
            <a:xfrm>
              <a:off x="5533069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73" name="Google Shape;873;g7d578bbad6_0_909"/>
            <p:cNvSpPr/>
            <p:nvPr/>
          </p:nvSpPr>
          <p:spPr>
            <a:xfrm>
              <a:off x="5749233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74" name="Google Shape;874;g7d578bbad6_0_909"/>
            <p:cNvSpPr/>
            <p:nvPr/>
          </p:nvSpPr>
          <p:spPr>
            <a:xfrm>
              <a:off x="5965398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75" name="Google Shape;875;g7d578bbad6_0_909"/>
            <p:cNvSpPr/>
            <p:nvPr/>
          </p:nvSpPr>
          <p:spPr>
            <a:xfrm>
              <a:off x="6397727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76" name="Google Shape;876;g7d578bbad6_0_909"/>
            <p:cNvSpPr/>
            <p:nvPr/>
          </p:nvSpPr>
          <p:spPr>
            <a:xfrm>
              <a:off x="683005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77" name="Google Shape;877;g7d578bbad6_0_909"/>
            <p:cNvSpPr/>
            <p:nvPr/>
          </p:nvSpPr>
          <p:spPr>
            <a:xfrm>
              <a:off x="7262384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78" name="Google Shape;878;g7d578bbad6_0_909"/>
            <p:cNvSpPr/>
            <p:nvPr/>
          </p:nvSpPr>
          <p:spPr>
            <a:xfrm>
              <a:off x="531690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79" name="Google Shape;879;g7d578bbad6_0_909"/>
            <p:cNvSpPr/>
            <p:nvPr/>
          </p:nvSpPr>
          <p:spPr>
            <a:xfrm>
              <a:off x="5533069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80" name="Google Shape;880;g7d578bbad6_0_909"/>
            <p:cNvSpPr/>
            <p:nvPr/>
          </p:nvSpPr>
          <p:spPr>
            <a:xfrm>
              <a:off x="5749233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81" name="Google Shape;881;g7d578bbad6_0_909"/>
            <p:cNvSpPr/>
            <p:nvPr/>
          </p:nvSpPr>
          <p:spPr>
            <a:xfrm>
              <a:off x="5965398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82" name="Google Shape;882;g7d578bbad6_0_909"/>
            <p:cNvSpPr/>
            <p:nvPr/>
          </p:nvSpPr>
          <p:spPr>
            <a:xfrm>
              <a:off x="6397727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83" name="Google Shape;883;g7d578bbad6_0_909"/>
            <p:cNvSpPr/>
            <p:nvPr/>
          </p:nvSpPr>
          <p:spPr>
            <a:xfrm>
              <a:off x="683005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84" name="Google Shape;884;g7d578bbad6_0_909"/>
            <p:cNvSpPr/>
            <p:nvPr/>
          </p:nvSpPr>
          <p:spPr>
            <a:xfrm>
              <a:off x="7262384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85" name="Google Shape;885;g7d578bbad6_0_909"/>
            <p:cNvSpPr/>
            <p:nvPr/>
          </p:nvSpPr>
          <p:spPr>
            <a:xfrm>
              <a:off x="6181562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86" name="Google Shape;886;g7d578bbad6_0_909"/>
            <p:cNvSpPr/>
            <p:nvPr/>
          </p:nvSpPr>
          <p:spPr>
            <a:xfrm>
              <a:off x="6613891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87" name="Google Shape;887;g7d578bbad6_0_909"/>
            <p:cNvSpPr/>
            <p:nvPr/>
          </p:nvSpPr>
          <p:spPr>
            <a:xfrm>
              <a:off x="7046220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88" name="Google Shape;888;g7d578bbad6_0_909"/>
            <p:cNvSpPr/>
            <p:nvPr/>
          </p:nvSpPr>
          <p:spPr>
            <a:xfrm>
              <a:off x="7478549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89" name="Google Shape;889;g7d578bbad6_0_909"/>
            <p:cNvSpPr/>
            <p:nvPr/>
          </p:nvSpPr>
          <p:spPr>
            <a:xfrm>
              <a:off x="769471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90" name="Google Shape;890;g7d578bbad6_0_909"/>
            <p:cNvSpPr/>
            <p:nvPr/>
          </p:nvSpPr>
          <p:spPr>
            <a:xfrm>
              <a:off x="6181562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91" name="Google Shape;891;g7d578bbad6_0_909"/>
            <p:cNvSpPr/>
            <p:nvPr/>
          </p:nvSpPr>
          <p:spPr>
            <a:xfrm>
              <a:off x="6613891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92" name="Google Shape;892;g7d578bbad6_0_909"/>
            <p:cNvSpPr/>
            <p:nvPr/>
          </p:nvSpPr>
          <p:spPr>
            <a:xfrm>
              <a:off x="7046220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93" name="Google Shape;893;g7d578bbad6_0_909"/>
            <p:cNvSpPr/>
            <p:nvPr/>
          </p:nvSpPr>
          <p:spPr>
            <a:xfrm>
              <a:off x="7478549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94" name="Google Shape;894;g7d578bbad6_0_909"/>
            <p:cNvSpPr/>
            <p:nvPr/>
          </p:nvSpPr>
          <p:spPr>
            <a:xfrm>
              <a:off x="769471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95" name="Google Shape;895;g7d578bbad6_0_909"/>
            <p:cNvSpPr/>
            <p:nvPr/>
          </p:nvSpPr>
          <p:spPr>
            <a:xfrm>
              <a:off x="6181562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96" name="Google Shape;896;g7d578bbad6_0_909"/>
            <p:cNvSpPr/>
            <p:nvPr/>
          </p:nvSpPr>
          <p:spPr>
            <a:xfrm>
              <a:off x="6613891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97" name="Google Shape;897;g7d578bbad6_0_909"/>
            <p:cNvSpPr/>
            <p:nvPr/>
          </p:nvSpPr>
          <p:spPr>
            <a:xfrm>
              <a:off x="7046220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98" name="Google Shape;898;g7d578bbad6_0_909"/>
            <p:cNvSpPr/>
            <p:nvPr/>
          </p:nvSpPr>
          <p:spPr>
            <a:xfrm>
              <a:off x="7478549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99" name="Google Shape;899;g7d578bbad6_0_909"/>
            <p:cNvSpPr/>
            <p:nvPr/>
          </p:nvSpPr>
          <p:spPr>
            <a:xfrm>
              <a:off x="769471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00" name="Google Shape;900;g7d578bbad6_0_909"/>
            <p:cNvSpPr/>
            <p:nvPr/>
          </p:nvSpPr>
          <p:spPr>
            <a:xfrm>
              <a:off x="6181562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01" name="Google Shape;901;g7d578bbad6_0_909"/>
            <p:cNvSpPr/>
            <p:nvPr/>
          </p:nvSpPr>
          <p:spPr>
            <a:xfrm>
              <a:off x="6613891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02" name="Google Shape;902;g7d578bbad6_0_909"/>
            <p:cNvSpPr/>
            <p:nvPr/>
          </p:nvSpPr>
          <p:spPr>
            <a:xfrm>
              <a:off x="7046220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03" name="Google Shape;903;g7d578bbad6_0_909"/>
            <p:cNvSpPr/>
            <p:nvPr/>
          </p:nvSpPr>
          <p:spPr>
            <a:xfrm>
              <a:off x="7478549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04" name="Google Shape;904;g7d578bbad6_0_909"/>
            <p:cNvSpPr/>
            <p:nvPr/>
          </p:nvSpPr>
          <p:spPr>
            <a:xfrm>
              <a:off x="769471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05" name="Google Shape;905;g7d578bbad6_0_909"/>
            <p:cNvSpPr/>
            <p:nvPr/>
          </p:nvSpPr>
          <p:spPr>
            <a:xfrm>
              <a:off x="6181562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06" name="Google Shape;906;g7d578bbad6_0_909"/>
            <p:cNvSpPr/>
            <p:nvPr/>
          </p:nvSpPr>
          <p:spPr>
            <a:xfrm>
              <a:off x="6613891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07" name="Google Shape;907;g7d578bbad6_0_909"/>
            <p:cNvSpPr/>
            <p:nvPr/>
          </p:nvSpPr>
          <p:spPr>
            <a:xfrm>
              <a:off x="7046220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08" name="Google Shape;908;g7d578bbad6_0_909"/>
            <p:cNvSpPr/>
            <p:nvPr/>
          </p:nvSpPr>
          <p:spPr>
            <a:xfrm>
              <a:off x="7478549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09" name="Google Shape;909;g7d578bbad6_0_909"/>
            <p:cNvSpPr/>
            <p:nvPr/>
          </p:nvSpPr>
          <p:spPr>
            <a:xfrm>
              <a:off x="769471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10" name="Google Shape;910;g7d578bbad6_0_909"/>
            <p:cNvSpPr/>
            <p:nvPr/>
          </p:nvSpPr>
          <p:spPr>
            <a:xfrm>
              <a:off x="6181562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11" name="Google Shape;911;g7d578bbad6_0_909"/>
            <p:cNvSpPr/>
            <p:nvPr/>
          </p:nvSpPr>
          <p:spPr>
            <a:xfrm>
              <a:off x="6613891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12" name="Google Shape;912;g7d578bbad6_0_909"/>
            <p:cNvSpPr/>
            <p:nvPr/>
          </p:nvSpPr>
          <p:spPr>
            <a:xfrm>
              <a:off x="7046220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13" name="Google Shape;913;g7d578bbad6_0_909"/>
            <p:cNvSpPr/>
            <p:nvPr/>
          </p:nvSpPr>
          <p:spPr>
            <a:xfrm>
              <a:off x="7478549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14" name="Google Shape;914;g7d578bbad6_0_909"/>
            <p:cNvSpPr/>
            <p:nvPr/>
          </p:nvSpPr>
          <p:spPr>
            <a:xfrm>
              <a:off x="769471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15" name="Google Shape;915;g7d578bbad6_0_909"/>
            <p:cNvSpPr/>
            <p:nvPr/>
          </p:nvSpPr>
          <p:spPr>
            <a:xfrm>
              <a:off x="5316905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16" name="Google Shape;916;g7d578bbad6_0_909"/>
            <p:cNvSpPr/>
            <p:nvPr/>
          </p:nvSpPr>
          <p:spPr>
            <a:xfrm>
              <a:off x="5533069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17" name="Google Shape;917;g7d578bbad6_0_909"/>
            <p:cNvSpPr/>
            <p:nvPr/>
          </p:nvSpPr>
          <p:spPr>
            <a:xfrm>
              <a:off x="5749241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18" name="Google Shape;918;g7d578bbad6_0_909"/>
            <p:cNvSpPr/>
            <p:nvPr/>
          </p:nvSpPr>
          <p:spPr>
            <a:xfrm>
              <a:off x="5965405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19" name="Google Shape;919;g7d578bbad6_0_909"/>
            <p:cNvSpPr/>
            <p:nvPr/>
          </p:nvSpPr>
          <p:spPr>
            <a:xfrm>
              <a:off x="6397734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20" name="Google Shape;920;g7d578bbad6_0_909"/>
            <p:cNvSpPr/>
            <p:nvPr/>
          </p:nvSpPr>
          <p:spPr>
            <a:xfrm>
              <a:off x="6830062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21" name="Google Shape;921;g7d578bbad6_0_909"/>
            <p:cNvSpPr/>
            <p:nvPr/>
          </p:nvSpPr>
          <p:spPr>
            <a:xfrm>
              <a:off x="7262391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22" name="Google Shape;922;g7d578bbad6_0_909"/>
            <p:cNvSpPr/>
            <p:nvPr/>
          </p:nvSpPr>
          <p:spPr>
            <a:xfrm>
              <a:off x="6181569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23" name="Google Shape;923;g7d578bbad6_0_909"/>
            <p:cNvSpPr/>
            <p:nvPr/>
          </p:nvSpPr>
          <p:spPr>
            <a:xfrm>
              <a:off x="6613898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24" name="Google Shape;924;g7d578bbad6_0_909"/>
            <p:cNvSpPr/>
            <p:nvPr/>
          </p:nvSpPr>
          <p:spPr>
            <a:xfrm>
              <a:off x="7046227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25" name="Google Shape;925;g7d578bbad6_0_909"/>
            <p:cNvSpPr/>
            <p:nvPr/>
          </p:nvSpPr>
          <p:spPr>
            <a:xfrm>
              <a:off x="7478556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26" name="Google Shape;926;g7d578bbad6_0_909"/>
            <p:cNvSpPr/>
            <p:nvPr/>
          </p:nvSpPr>
          <p:spPr>
            <a:xfrm>
              <a:off x="7694722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27" name="Google Shape;927;g7d578bbad6_0_909"/>
            <p:cNvSpPr/>
            <p:nvPr/>
          </p:nvSpPr>
          <p:spPr>
            <a:xfrm>
              <a:off x="7910902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28" name="Google Shape;928;g7d578bbad6_0_909"/>
            <p:cNvSpPr/>
            <p:nvPr/>
          </p:nvSpPr>
          <p:spPr>
            <a:xfrm>
              <a:off x="8343230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29" name="Google Shape;929;g7d578bbad6_0_909"/>
            <p:cNvSpPr/>
            <p:nvPr/>
          </p:nvSpPr>
          <p:spPr>
            <a:xfrm>
              <a:off x="8775559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30" name="Google Shape;930;g7d578bbad6_0_909"/>
            <p:cNvSpPr/>
            <p:nvPr/>
          </p:nvSpPr>
          <p:spPr>
            <a:xfrm>
              <a:off x="7910902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31" name="Google Shape;931;g7d578bbad6_0_909"/>
            <p:cNvSpPr/>
            <p:nvPr/>
          </p:nvSpPr>
          <p:spPr>
            <a:xfrm>
              <a:off x="8343230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32" name="Google Shape;932;g7d578bbad6_0_909"/>
            <p:cNvSpPr/>
            <p:nvPr/>
          </p:nvSpPr>
          <p:spPr>
            <a:xfrm>
              <a:off x="8775559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33" name="Google Shape;933;g7d578bbad6_0_909"/>
            <p:cNvSpPr/>
            <p:nvPr/>
          </p:nvSpPr>
          <p:spPr>
            <a:xfrm>
              <a:off x="7910902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34" name="Google Shape;934;g7d578bbad6_0_909"/>
            <p:cNvSpPr/>
            <p:nvPr/>
          </p:nvSpPr>
          <p:spPr>
            <a:xfrm>
              <a:off x="8343230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35" name="Google Shape;935;g7d578bbad6_0_909"/>
            <p:cNvSpPr/>
            <p:nvPr/>
          </p:nvSpPr>
          <p:spPr>
            <a:xfrm>
              <a:off x="8775559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36" name="Google Shape;936;g7d578bbad6_0_909"/>
            <p:cNvSpPr/>
            <p:nvPr/>
          </p:nvSpPr>
          <p:spPr>
            <a:xfrm>
              <a:off x="7910902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37" name="Google Shape;937;g7d578bbad6_0_909"/>
            <p:cNvSpPr/>
            <p:nvPr/>
          </p:nvSpPr>
          <p:spPr>
            <a:xfrm>
              <a:off x="8343230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38" name="Google Shape;938;g7d578bbad6_0_909"/>
            <p:cNvSpPr/>
            <p:nvPr/>
          </p:nvSpPr>
          <p:spPr>
            <a:xfrm>
              <a:off x="8775559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39" name="Google Shape;939;g7d578bbad6_0_909"/>
            <p:cNvSpPr/>
            <p:nvPr/>
          </p:nvSpPr>
          <p:spPr>
            <a:xfrm>
              <a:off x="7910902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40" name="Google Shape;940;g7d578bbad6_0_909"/>
            <p:cNvSpPr/>
            <p:nvPr/>
          </p:nvSpPr>
          <p:spPr>
            <a:xfrm>
              <a:off x="8343230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41" name="Google Shape;941;g7d578bbad6_0_909"/>
            <p:cNvSpPr/>
            <p:nvPr/>
          </p:nvSpPr>
          <p:spPr>
            <a:xfrm>
              <a:off x="8775559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42" name="Google Shape;942;g7d578bbad6_0_909"/>
            <p:cNvSpPr/>
            <p:nvPr/>
          </p:nvSpPr>
          <p:spPr>
            <a:xfrm>
              <a:off x="7910902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43" name="Google Shape;943;g7d578bbad6_0_909"/>
            <p:cNvSpPr/>
            <p:nvPr/>
          </p:nvSpPr>
          <p:spPr>
            <a:xfrm>
              <a:off x="8343230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44" name="Google Shape;944;g7d578bbad6_0_909"/>
            <p:cNvSpPr/>
            <p:nvPr/>
          </p:nvSpPr>
          <p:spPr>
            <a:xfrm>
              <a:off x="8775559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45" name="Google Shape;945;g7d578bbad6_0_909"/>
            <p:cNvSpPr/>
            <p:nvPr/>
          </p:nvSpPr>
          <p:spPr>
            <a:xfrm>
              <a:off x="8127066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46" name="Google Shape;946;g7d578bbad6_0_909"/>
            <p:cNvSpPr/>
            <p:nvPr/>
          </p:nvSpPr>
          <p:spPr>
            <a:xfrm>
              <a:off x="855939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47" name="Google Shape;947;g7d578bbad6_0_909"/>
            <p:cNvSpPr/>
            <p:nvPr/>
          </p:nvSpPr>
          <p:spPr>
            <a:xfrm>
              <a:off x="8991724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48" name="Google Shape;948;g7d578bbad6_0_909"/>
            <p:cNvSpPr/>
            <p:nvPr/>
          </p:nvSpPr>
          <p:spPr>
            <a:xfrm>
              <a:off x="9207890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49" name="Google Shape;949;g7d578bbad6_0_909"/>
            <p:cNvSpPr/>
            <p:nvPr/>
          </p:nvSpPr>
          <p:spPr>
            <a:xfrm>
              <a:off x="8127066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50" name="Google Shape;950;g7d578bbad6_0_909"/>
            <p:cNvSpPr/>
            <p:nvPr/>
          </p:nvSpPr>
          <p:spPr>
            <a:xfrm>
              <a:off x="855939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51" name="Google Shape;951;g7d578bbad6_0_909"/>
            <p:cNvSpPr/>
            <p:nvPr/>
          </p:nvSpPr>
          <p:spPr>
            <a:xfrm>
              <a:off x="8991724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52" name="Google Shape;952;g7d578bbad6_0_909"/>
            <p:cNvSpPr/>
            <p:nvPr/>
          </p:nvSpPr>
          <p:spPr>
            <a:xfrm>
              <a:off x="9207890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53" name="Google Shape;953;g7d578bbad6_0_909"/>
            <p:cNvSpPr/>
            <p:nvPr/>
          </p:nvSpPr>
          <p:spPr>
            <a:xfrm>
              <a:off x="8127066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54" name="Google Shape;954;g7d578bbad6_0_909"/>
            <p:cNvSpPr/>
            <p:nvPr/>
          </p:nvSpPr>
          <p:spPr>
            <a:xfrm>
              <a:off x="855939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55" name="Google Shape;955;g7d578bbad6_0_909"/>
            <p:cNvSpPr/>
            <p:nvPr/>
          </p:nvSpPr>
          <p:spPr>
            <a:xfrm>
              <a:off x="8991724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56" name="Google Shape;956;g7d578bbad6_0_909"/>
            <p:cNvSpPr/>
            <p:nvPr/>
          </p:nvSpPr>
          <p:spPr>
            <a:xfrm>
              <a:off x="9207890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57" name="Google Shape;957;g7d578bbad6_0_909"/>
            <p:cNvSpPr/>
            <p:nvPr/>
          </p:nvSpPr>
          <p:spPr>
            <a:xfrm>
              <a:off x="8127066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58" name="Google Shape;958;g7d578bbad6_0_909"/>
            <p:cNvSpPr/>
            <p:nvPr/>
          </p:nvSpPr>
          <p:spPr>
            <a:xfrm>
              <a:off x="855939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59" name="Google Shape;959;g7d578bbad6_0_909"/>
            <p:cNvSpPr/>
            <p:nvPr/>
          </p:nvSpPr>
          <p:spPr>
            <a:xfrm>
              <a:off x="8991724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60" name="Google Shape;960;g7d578bbad6_0_909"/>
            <p:cNvSpPr/>
            <p:nvPr/>
          </p:nvSpPr>
          <p:spPr>
            <a:xfrm>
              <a:off x="9207890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61" name="Google Shape;961;g7d578bbad6_0_909"/>
            <p:cNvSpPr/>
            <p:nvPr/>
          </p:nvSpPr>
          <p:spPr>
            <a:xfrm>
              <a:off x="8127066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62" name="Google Shape;962;g7d578bbad6_0_909"/>
            <p:cNvSpPr/>
            <p:nvPr/>
          </p:nvSpPr>
          <p:spPr>
            <a:xfrm>
              <a:off x="855939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63" name="Google Shape;963;g7d578bbad6_0_909"/>
            <p:cNvSpPr/>
            <p:nvPr/>
          </p:nvSpPr>
          <p:spPr>
            <a:xfrm>
              <a:off x="8991724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64" name="Google Shape;964;g7d578bbad6_0_909"/>
            <p:cNvSpPr/>
            <p:nvPr/>
          </p:nvSpPr>
          <p:spPr>
            <a:xfrm>
              <a:off x="9207890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65" name="Google Shape;965;g7d578bbad6_0_909"/>
            <p:cNvSpPr/>
            <p:nvPr/>
          </p:nvSpPr>
          <p:spPr>
            <a:xfrm>
              <a:off x="8127066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66" name="Google Shape;966;g7d578bbad6_0_909"/>
            <p:cNvSpPr/>
            <p:nvPr/>
          </p:nvSpPr>
          <p:spPr>
            <a:xfrm>
              <a:off x="855939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67" name="Google Shape;967;g7d578bbad6_0_909"/>
            <p:cNvSpPr/>
            <p:nvPr/>
          </p:nvSpPr>
          <p:spPr>
            <a:xfrm>
              <a:off x="8991724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68" name="Google Shape;968;g7d578bbad6_0_909"/>
            <p:cNvSpPr/>
            <p:nvPr/>
          </p:nvSpPr>
          <p:spPr>
            <a:xfrm>
              <a:off x="9207890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69" name="Google Shape;969;g7d578bbad6_0_909"/>
            <p:cNvSpPr/>
            <p:nvPr/>
          </p:nvSpPr>
          <p:spPr>
            <a:xfrm>
              <a:off x="7910909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70" name="Google Shape;970;g7d578bbad6_0_909"/>
            <p:cNvSpPr/>
            <p:nvPr/>
          </p:nvSpPr>
          <p:spPr>
            <a:xfrm>
              <a:off x="8343237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71" name="Google Shape;971;g7d578bbad6_0_909"/>
            <p:cNvSpPr/>
            <p:nvPr/>
          </p:nvSpPr>
          <p:spPr>
            <a:xfrm>
              <a:off x="8775566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72" name="Google Shape;972;g7d578bbad6_0_909"/>
            <p:cNvSpPr/>
            <p:nvPr/>
          </p:nvSpPr>
          <p:spPr>
            <a:xfrm>
              <a:off x="8127073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73" name="Google Shape;973;g7d578bbad6_0_909"/>
            <p:cNvSpPr/>
            <p:nvPr/>
          </p:nvSpPr>
          <p:spPr>
            <a:xfrm>
              <a:off x="8559402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74" name="Google Shape;974;g7d578bbad6_0_909"/>
            <p:cNvSpPr/>
            <p:nvPr/>
          </p:nvSpPr>
          <p:spPr>
            <a:xfrm>
              <a:off x="8991731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75" name="Google Shape;975;g7d578bbad6_0_909"/>
            <p:cNvSpPr/>
            <p:nvPr/>
          </p:nvSpPr>
          <p:spPr>
            <a:xfrm>
              <a:off x="9207897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</p:grpSp>
      <p:grpSp>
        <p:nvGrpSpPr>
          <p:cNvPr id="976" name="Google Shape;976;g7d578bbad6_0_909"/>
          <p:cNvGrpSpPr/>
          <p:nvPr/>
        </p:nvGrpSpPr>
        <p:grpSpPr>
          <a:xfrm>
            <a:off x="776472" y="3806201"/>
            <a:ext cx="9238913" cy="2355174"/>
            <a:chOff x="484727" y="2031281"/>
            <a:chExt cx="9238913" cy="1132785"/>
          </a:xfrm>
        </p:grpSpPr>
        <p:sp>
          <p:nvSpPr>
            <p:cNvPr id="977" name="Google Shape;977;g7d578bbad6_0_909"/>
            <p:cNvSpPr txBox="1"/>
            <p:nvPr/>
          </p:nvSpPr>
          <p:spPr>
            <a:xfrm>
              <a:off x="9219340" y="2394443"/>
              <a:ext cx="504300" cy="40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700">
              <a:no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500"/>
                <a:buFont typeface="Arial"/>
                <a:buNone/>
              </a:pPr>
              <a:r>
                <a:rPr b="0" i="0" lang="en-US" sz="25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Tip 7</a:t>
              </a:r>
              <a:endParaRPr b="0" i="0" sz="2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8" name="Google Shape;978;g7d578bbad6_0_909"/>
            <p:cNvSpPr/>
            <p:nvPr/>
          </p:nvSpPr>
          <p:spPr>
            <a:xfrm>
              <a:off x="484750" y="2031281"/>
              <a:ext cx="536400" cy="176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t/>
              </a:r>
              <a:endParaRPr i="0" sz="1200" u="none" cap="none" strike="noStrike">
                <a:solidFill>
                  <a:srgbClr val="7F7F7F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79" name="Google Shape;979;g7d578bbad6_0_909"/>
            <p:cNvSpPr/>
            <p:nvPr/>
          </p:nvSpPr>
          <p:spPr>
            <a:xfrm>
              <a:off x="484727" y="2031405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	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80" name="Google Shape;980;g7d578bbad6_0_909"/>
            <p:cNvSpPr/>
            <p:nvPr/>
          </p:nvSpPr>
          <p:spPr>
            <a:xfrm>
              <a:off x="2711330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81" name="Google Shape;981;g7d578bbad6_0_909"/>
            <p:cNvSpPr/>
            <p:nvPr/>
          </p:nvSpPr>
          <p:spPr>
            <a:xfrm>
              <a:off x="2927494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82" name="Google Shape;982;g7d578bbad6_0_909"/>
            <p:cNvSpPr/>
            <p:nvPr/>
          </p:nvSpPr>
          <p:spPr>
            <a:xfrm>
              <a:off x="3143658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83" name="Google Shape;983;g7d578bbad6_0_909"/>
            <p:cNvSpPr/>
            <p:nvPr/>
          </p:nvSpPr>
          <p:spPr>
            <a:xfrm>
              <a:off x="3359823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84" name="Google Shape;984;g7d578bbad6_0_909"/>
            <p:cNvSpPr/>
            <p:nvPr/>
          </p:nvSpPr>
          <p:spPr>
            <a:xfrm>
              <a:off x="3792152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85" name="Google Shape;985;g7d578bbad6_0_909"/>
            <p:cNvSpPr/>
            <p:nvPr/>
          </p:nvSpPr>
          <p:spPr>
            <a:xfrm>
              <a:off x="4224480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86" name="Google Shape;986;g7d578bbad6_0_909"/>
            <p:cNvSpPr/>
            <p:nvPr/>
          </p:nvSpPr>
          <p:spPr>
            <a:xfrm>
              <a:off x="4656809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87" name="Google Shape;987;g7d578bbad6_0_909"/>
            <p:cNvSpPr/>
            <p:nvPr/>
          </p:nvSpPr>
          <p:spPr>
            <a:xfrm>
              <a:off x="484727" y="2199532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88" name="Google Shape;988;g7d578bbad6_0_909"/>
            <p:cNvSpPr/>
            <p:nvPr/>
          </p:nvSpPr>
          <p:spPr>
            <a:xfrm>
              <a:off x="2711330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89" name="Google Shape;989;g7d578bbad6_0_909"/>
            <p:cNvSpPr/>
            <p:nvPr/>
          </p:nvSpPr>
          <p:spPr>
            <a:xfrm>
              <a:off x="2927494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90" name="Google Shape;990;g7d578bbad6_0_909"/>
            <p:cNvSpPr/>
            <p:nvPr/>
          </p:nvSpPr>
          <p:spPr>
            <a:xfrm>
              <a:off x="3143658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91" name="Google Shape;991;g7d578bbad6_0_909"/>
            <p:cNvSpPr/>
            <p:nvPr/>
          </p:nvSpPr>
          <p:spPr>
            <a:xfrm>
              <a:off x="3359823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92" name="Google Shape;992;g7d578bbad6_0_909"/>
            <p:cNvSpPr/>
            <p:nvPr/>
          </p:nvSpPr>
          <p:spPr>
            <a:xfrm>
              <a:off x="3792152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93" name="Google Shape;993;g7d578bbad6_0_909"/>
            <p:cNvSpPr/>
            <p:nvPr/>
          </p:nvSpPr>
          <p:spPr>
            <a:xfrm>
              <a:off x="4224480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94" name="Google Shape;994;g7d578bbad6_0_909"/>
            <p:cNvSpPr/>
            <p:nvPr/>
          </p:nvSpPr>
          <p:spPr>
            <a:xfrm>
              <a:off x="4656809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95" name="Google Shape;995;g7d578bbad6_0_909"/>
            <p:cNvSpPr/>
            <p:nvPr/>
          </p:nvSpPr>
          <p:spPr>
            <a:xfrm>
              <a:off x="484727" y="2367660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96" name="Google Shape;996;g7d578bbad6_0_909"/>
            <p:cNvSpPr/>
            <p:nvPr/>
          </p:nvSpPr>
          <p:spPr>
            <a:xfrm>
              <a:off x="2711330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97" name="Google Shape;997;g7d578bbad6_0_909"/>
            <p:cNvSpPr/>
            <p:nvPr/>
          </p:nvSpPr>
          <p:spPr>
            <a:xfrm>
              <a:off x="2927494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98" name="Google Shape;998;g7d578bbad6_0_909"/>
            <p:cNvSpPr/>
            <p:nvPr/>
          </p:nvSpPr>
          <p:spPr>
            <a:xfrm>
              <a:off x="3143658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99" name="Google Shape;999;g7d578bbad6_0_909"/>
            <p:cNvSpPr/>
            <p:nvPr/>
          </p:nvSpPr>
          <p:spPr>
            <a:xfrm>
              <a:off x="3359823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00" name="Google Shape;1000;g7d578bbad6_0_909"/>
            <p:cNvSpPr/>
            <p:nvPr/>
          </p:nvSpPr>
          <p:spPr>
            <a:xfrm>
              <a:off x="3792152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01" name="Google Shape;1001;g7d578bbad6_0_909"/>
            <p:cNvSpPr/>
            <p:nvPr/>
          </p:nvSpPr>
          <p:spPr>
            <a:xfrm>
              <a:off x="4224480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02" name="Google Shape;1002;g7d578bbad6_0_909"/>
            <p:cNvSpPr/>
            <p:nvPr/>
          </p:nvSpPr>
          <p:spPr>
            <a:xfrm>
              <a:off x="4656809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03" name="Google Shape;1003;g7d578bbad6_0_909"/>
            <p:cNvSpPr/>
            <p:nvPr/>
          </p:nvSpPr>
          <p:spPr>
            <a:xfrm>
              <a:off x="484727" y="2535788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04" name="Google Shape;1004;g7d578bbad6_0_909"/>
            <p:cNvSpPr/>
            <p:nvPr/>
          </p:nvSpPr>
          <p:spPr>
            <a:xfrm>
              <a:off x="2711330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05" name="Google Shape;1005;g7d578bbad6_0_909"/>
            <p:cNvSpPr/>
            <p:nvPr/>
          </p:nvSpPr>
          <p:spPr>
            <a:xfrm>
              <a:off x="2927494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06" name="Google Shape;1006;g7d578bbad6_0_909"/>
            <p:cNvSpPr/>
            <p:nvPr/>
          </p:nvSpPr>
          <p:spPr>
            <a:xfrm>
              <a:off x="3143658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07" name="Google Shape;1007;g7d578bbad6_0_909"/>
            <p:cNvSpPr/>
            <p:nvPr/>
          </p:nvSpPr>
          <p:spPr>
            <a:xfrm>
              <a:off x="3359823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08" name="Google Shape;1008;g7d578bbad6_0_909"/>
            <p:cNvSpPr/>
            <p:nvPr/>
          </p:nvSpPr>
          <p:spPr>
            <a:xfrm>
              <a:off x="3792152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09" name="Google Shape;1009;g7d578bbad6_0_909"/>
            <p:cNvSpPr/>
            <p:nvPr/>
          </p:nvSpPr>
          <p:spPr>
            <a:xfrm>
              <a:off x="4224480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10" name="Google Shape;1010;g7d578bbad6_0_909"/>
            <p:cNvSpPr/>
            <p:nvPr/>
          </p:nvSpPr>
          <p:spPr>
            <a:xfrm>
              <a:off x="4656809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11" name="Google Shape;1011;g7d578bbad6_0_909"/>
            <p:cNvSpPr/>
            <p:nvPr/>
          </p:nvSpPr>
          <p:spPr>
            <a:xfrm>
              <a:off x="484727" y="2703916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200"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12" name="Google Shape;1012;g7d578bbad6_0_909"/>
            <p:cNvSpPr/>
            <p:nvPr/>
          </p:nvSpPr>
          <p:spPr>
            <a:xfrm>
              <a:off x="2711330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13" name="Google Shape;1013;g7d578bbad6_0_909"/>
            <p:cNvSpPr/>
            <p:nvPr/>
          </p:nvSpPr>
          <p:spPr>
            <a:xfrm>
              <a:off x="2927494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14" name="Google Shape;1014;g7d578bbad6_0_909"/>
            <p:cNvSpPr/>
            <p:nvPr/>
          </p:nvSpPr>
          <p:spPr>
            <a:xfrm>
              <a:off x="3143658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15" name="Google Shape;1015;g7d578bbad6_0_909"/>
            <p:cNvSpPr/>
            <p:nvPr/>
          </p:nvSpPr>
          <p:spPr>
            <a:xfrm>
              <a:off x="3359823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16" name="Google Shape;1016;g7d578bbad6_0_909"/>
            <p:cNvSpPr/>
            <p:nvPr/>
          </p:nvSpPr>
          <p:spPr>
            <a:xfrm>
              <a:off x="3792152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17" name="Google Shape;1017;g7d578bbad6_0_909"/>
            <p:cNvSpPr/>
            <p:nvPr/>
          </p:nvSpPr>
          <p:spPr>
            <a:xfrm>
              <a:off x="4224480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18" name="Google Shape;1018;g7d578bbad6_0_909"/>
            <p:cNvSpPr/>
            <p:nvPr/>
          </p:nvSpPr>
          <p:spPr>
            <a:xfrm>
              <a:off x="4656809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19" name="Google Shape;1019;g7d578bbad6_0_909"/>
            <p:cNvSpPr/>
            <p:nvPr/>
          </p:nvSpPr>
          <p:spPr>
            <a:xfrm>
              <a:off x="484727" y="2872044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20" name="Google Shape;1020;g7d578bbad6_0_909"/>
            <p:cNvSpPr/>
            <p:nvPr/>
          </p:nvSpPr>
          <p:spPr>
            <a:xfrm>
              <a:off x="2711330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21" name="Google Shape;1021;g7d578bbad6_0_909"/>
            <p:cNvSpPr/>
            <p:nvPr/>
          </p:nvSpPr>
          <p:spPr>
            <a:xfrm>
              <a:off x="2927494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22" name="Google Shape;1022;g7d578bbad6_0_909"/>
            <p:cNvSpPr/>
            <p:nvPr/>
          </p:nvSpPr>
          <p:spPr>
            <a:xfrm>
              <a:off x="3143658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23" name="Google Shape;1023;g7d578bbad6_0_909"/>
            <p:cNvSpPr/>
            <p:nvPr/>
          </p:nvSpPr>
          <p:spPr>
            <a:xfrm>
              <a:off x="3359823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24" name="Google Shape;1024;g7d578bbad6_0_909"/>
            <p:cNvSpPr/>
            <p:nvPr/>
          </p:nvSpPr>
          <p:spPr>
            <a:xfrm>
              <a:off x="3792152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25" name="Google Shape;1025;g7d578bbad6_0_909"/>
            <p:cNvSpPr/>
            <p:nvPr/>
          </p:nvSpPr>
          <p:spPr>
            <a:xfrm>
              <a:off x="4224480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26" name="Google Shape;1026;g7d578bbad6_0_909"/>
            <p:cNvSpPr/>
            <p:nvPr/>
          </p:nvSpPr>
          <p:spPr>
            <a:xfrm>
              <a:off x="4656809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27" name="Google Shape;1027;g7d578bbad6_0_909"/>
            <p:cNvSpPr/>
            <p:nvPr/>
          </p:nvSpPr>
          <p:spPr>
            <a:xfrm>
              <a:off x="3575987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28" name="Google Shape;1028;g7d578bbad6_0_909"/>
            <p:cNvSpPr/>
            <p:nvPr/>
          </p:nvSpPr>
          <p:spPr>
            <a:xfrm>
              <a:off x="4008316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29" name="Google Shape;1029;g7d578bbad6_0_909"/>
            <p:cNvSpPr/>
            <p:nvPr/>
          </p:nvSpPr>
          <p:spPr>
            <a:xfrm>
              <a:off x="4440645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30" name="Google Shape;1030;g7d578bbad6_0_909"/>
            <p:cNvSpPr/>
            <p:nvPr/>
          </p:nvSpPr>
          <p:spPr>
            <a:xfrm>
              <a:off x="4872974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31" name="Google Shape;1031;g7d578bbad6_0_909"/>
            <p:cNvSpPr/>
            <p:nvPr/>
          </p:nvSpPr>
          <p:spPr>
            <a:xfrm>
              <a:off x="5089140" y="203140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32" name="Google Shape;1032;g7d578bbad6_0_909"/>
            <p:cNvSpPr/>
            <p:nvPr/>
          </p:nvSpPr>
          <p:spPr>
            <a:xfrm>
              <a:off x="3575987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33" name="Google Shape;1033;g7d578bbad6_0_909"/>
            <p:cNvSpPr/>
            <p:nvPr/>
          </p:nvSpPr>
          <p:spPr>
            <a:xfrm>
              <a:off x="4008316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34" name="Google Shape;1034;g7d578bbad6_0_909"/>
            <p:cNvSpPr/>
            <p:nvPr/>
          </p:nvSpPr>
          <p:spPr>
            <a:xfrm>
              <a:off x="4440645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35" name="Google Shape;1035;g7d578bbad6_0_909"/>
            <p:cNvSpPr/>
            <p:nvPr/>
          </p:nvSpPr>
          <p:spPr>
            <a:xfrm>
              <a:off x="4872974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36" name="Google Shape;1036;g7d578bbad6_0_909"/>
            <p:cNvSpPr/>
            <p:nvPr/>
          </p:nvSpPr>
          <p:spPr>
            <a:xfrm>
              <a:off x="5089140" y="2199532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37" name="Google Shape;1037;g7d578bbad6_0_909"/>
            <p:cNvSpPr/>
            <p:nvPr/>
          </p:nvSpPr>
          <p:spPr>
            <a:xfrm>
              <a:off x="3575987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38" name="Google Shape;1038;g7d578bbad6_0_909"/>
            <p:cNvSpPr/>
            <p:nvPr/>
          </p:nvSpPr>
          <p:spPr>
            <a:xfrm>
              <a:off x="4008316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39" name="Google Shape;1039;g7d578bbad6_0_909"/>
            <p:cNvSpPr/>
            <p:nvPr/>
          </p:nvSpPr>
          <p:spPr>
            <a:xfrm>
              <a:off x="4440645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40" name="Google Shape;1040;g7d578bbad6_0_909"/>
            <p:cNvSpPr/>
            <p:nvPr/>
          </p:nvSpPr>
          <p:spPr>
            <a:xfrm>
              <a:off x="4872974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41" name="Google Shape;1041;g7d578bbad6_0_909"/>
            <p:cNvSpPr/>
            <p:nvPr/>
          </p:nvSpPr>
          <p:spPr>
            <a:xfrm>
              <a:off x="5089140" y="2367660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42" name="Google Shape;1042;g7d578bbad6_0_909"/>
            <p:cNvSpPr/>
            <p:nvPr/>
          </p:nvSpPr>
          <p:spPr>
            <a:xfrm>
              <a:off x="3575987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43" name="Google Shape;1043;g7d578bbad6_0_909"/>
            <p:cNvSpPr/>
            <p:nvPr/>
          </p:nvSpPr>
          <p:spPr>
            <a:xfrm>
              <a:off x="4008316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44" name="Google Shape;1044;g7d578bbad6_0_909"/>
            <p:cNvSpPr/>
            <p:nvPr/>
          </p:nvSpPr>
          <p:spPr>
            <a:xfrm>
              <a:off x="4440645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45" name="Google Shape;1045;g7d578bbad6_0_909"/>
            <p:cNvSpPr/>
            <p:nvPr/>
          </p:nvSpPr>
          <p:spPr>
            <a:xfrm>
              <a:off x="4872974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46" name="Google Shape;1046;g7d578bbad6_0_909"/>
            <p:cNvSpPr/>
            <p:nvPr/>
          </p:nvSpPr>
          <p:spPr>
            <a:xfrm>
              <a:off x="5089140" y="253578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47" name="Google Shape;1047;g7d578bbad6_0_909"/>
            <p:cNvSpPr/>
            <p:nvPr/>
          </p:nvSpPr>
          <p:spPr>
            <a:xfrm>
              <a:off x="3575987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48" name="Google Shape;1048;g7d578bbad6_0_909"/>
            <p:cNvSpPr/>
            <p:nvPr/>
          </p:nvSpPr>
          <p:spPr>
            <a:xfrm>
              <a:off x="4008316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49" name="Google Shape;1049;g7d578bbad6_0_909"/>
            <p:cNvSpPr/>
            <p:nvPr/>
          </p:nvSpPr>
          <p:spPr>
            <a:xfrm>
              <a:off x="4440645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50" name="Google Shape;1050;g7d578bbad6_0_909"/>
            <p:cNvSpPr/>
            <p:nvPr/>
          </p:nvSpPr>
          <p:spPr>
            <a:xfrm>
              <a:off x="4872974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51" name="Google Shape;1051;g7d578bbad6_0_909"/>
            <p:cNvSpPr/>
            <p:nvPr/>
          </p:nvSpPr>
          <p:spPr>
            <a:xfrm>
              <a:off x="5089140" y="270391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52" name="Google Shape;1052;g7d578bbad6_0_909"/>
            <p:cNvSpPr/>
            <p:nvPr/>
          </p:nvSpPr>
          <p:spPr>
            <a:xfrm>
              <a:off x="3575987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53" name="Google Shape;1053;g7d578bbad6_0_909"/>
            <p:cNvSpPr/>
            <p:nvPr/>
          </p:nvSpPr>
          <p:spPr>
            <a:xfrm>
              <a:off x="4008316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54" name="Google Shape;1054;g7d578bbad6_0_909"/>
            <p:cNvSpPr/>
            <p:nvPr/>
          </p:nvSpPr>
          <p:spPr>
            <a:xfrm>
              <a:off x="4440645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55" name="Google Shape;1055;g7d578bbad6_0_909"/>
            <p:cNvSpPr/>
            <p:nvPr/>
          </p:nvSpPr>
          <p:spPr>
            <a:xfrm>
              <a:off x="4872974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56" name="Google Shape;1056;g7d578bbad6_0_909"/>
            <p:cNvSpPr/>
            <p:nvPr/>
          </p:nvSpPr>
          <p:spPr>
            <a:xfrm>
              <a:off x="5089140" y="2872044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57" name="Google Shape;1057;g7d578bbad6_0_909"/>
            <p:cNvSpPr/>
            <p:nvPr/>
          </p:nvSpPr>
          <p:spPr>
            <a:xfrm>
              <a:off x="484727" y="3040166"/>
              <a:ext cx="20943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58" name="Google Shape;1058;g7d578bbad6_0_909"/>
            <p:cNvSpPr/>
            <p:nvPr/>
          </p:nvSpPr>
          <p:spPr>
            <a:xfrm>
              <a:off x="2711330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59" name="Google Shape;1059;g7d578bbad6_0_909"/>
            <p:cNvSpPr/>
            <p:nvPr/>
          </p:nvSpPr>
          <p:spPr>
            <a:xfrm>
              <a:off x="2927494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60" name="Google Shape;1060;g7d578bbad6_0_909"/>
            <p:cNvSpPr/>
            <p:nvPr/>
          </p:nvSpPr>
          <p:spPr>
            <a:xfrm>
              <a:off x="3143666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61" name="Google Shape;1061;g7d578bbad6_0_909"/>
            <p:cNvSpPr/>
            <p:nvPr/>
          </p:nvSpPr>
          <p:spPr>
            <a:xfrm>
              <a:off x="3359830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62" name="Google Shape;1062;g7d578bbad6_0_909"/>
            <p:cNvSpPr/>
            <p:nvPr/>
          </p:nvSpPr>
          <p:spPr>
            <a:xfrm>
              <a:off x="3792159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63" name="Google Shape;1063;g7d578bbad6_0_909"/>
            <p:cNvSpPr/>
            <p:nvPr/>
          </p:nvSpPr>
          <p:spPr>
            <a:xfrm>
              <a:off x="4224487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64" name="Google Shape;1064;g7d578bbad6_0_909"/>
            <p:cNvSpPr/>
            <p:nvPr/>
          </p:nvSpPr>
          <p:spPr>
            <a:xfrm>
              <a:off x="4656816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65" name="Google Shape;1065;g7d578bbad6_0_909"/>
            <p:cNvSpPr/>
            <p:nvPr/>
          </p:nvSpPr>
          <p:spPr>
            <a:xfrm>
              <a:off x="3575994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66" name="Google Shape;1066;g7d578bbad6_0_909"/>
            <p:cNvSpPr/>
            <p:nvPr/>
          </p:nvSpPr>
          <p:spPr>
            <a:xfrm>
              <a:off x="4008323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67" name="Google Shape;1067;g7d578bbad6_0_909"/>
            <p:cNvSpPr/>
            <p:nvPr/>
          </p:nvSpPr>
          <p:spPr>
            <a:xfrm>
              <a:off x="4440652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68" name="Google Shape;1068;g7d578bbad6_0_909"/>
            <p:cNvSpPr/>
            <p:nvPr/>
          </p:nvSpPr>
          <p:spPr>
            <a:xfrm>
              <a:off x="4872981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69" name="Google Shape;1069;g7d578bbad6_0_909"/>
            <p:cNvSpPr/>
            <p:nvPr/>
          </p:nvSpPr>
          <p:spPr>
            <a:xfrm>
              <a:off x="5089147" y="304016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70" name="Google Shape;1070;g7d578bbad6_0_909"/>
            <p:cNvSpPr/>
            <p:nvPr/>
          </p:nvSpPr>
          <p:spPr>
            <a:xfrm>
              <a:off x="531690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71" name="Google Shape;1071;g7d578bbad6_0_909"/>
            <p:cNvSpPr/>
            <p:nvPr/>
          </p:nvSpPr>
          <p:spPr>
            <a:xfrm>
              <a:off x="5533069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72" name="Google Shape;1072;g7d578bbad6_0_909"/>
            <p:cNvSpPr/>
            <p:nvPr/>
          </p:nvSpPr>
          <p:spPr>
            <a:xfrm>
              <a:off x="5749233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73" name="Google Shape;1073;g7d578bbad6_0_909"/>
            <p:cNvSpPr/>
            <p:nvPr/>
          </p:nvSpPr>
          <p:spPr>
            <a:xfrm>
              <a:off x="5965398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74" name="Google Shape;1074;g7d578bbad6_0_909"/>
            <p:cNvSpPr/>
            <p:nvPr/>
          </p:nvSpPr>
          <p:spPr>
            <a:xfrm>
              <a:off x="6397727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75" name="Google Shape;1075;g7d578bbad6_0_909"/>
            <p:cNvSpPr/>
            <p:nvPr/>
          </p:nvSpPr>
          <p:spPr>
            <a:xfrm>
              <a:off x="683005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76" name="Google Shape;1076;g7d578bbad6_0_909"/>
            <p:cNvSpPr/>
            <p:nvPr/>
          </p:nvSpPr>
          <p:spPr>
            <a:xfrm>
              <a:off x="7262384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77" name="Google Shape;1077;g7d578bbad6_0_909"/>
            <p:cNvSpPr/>
            <p:nvPr/>
          </p:nvSpPr>
          <p:spPr>
            <a:xfrm>
              <a:off x="531690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78" name="Google Shape;1078;g7d578bbad6_0_909"/>
            <p:cNvSpPr/>
            <p:nvPr/>
          </p:nvSpPr>
          <p:spPr>
            <a:xfrm>
              <a:off x="5533069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79" name="Google Shape;1079;g7d578bbad6_0_909"/>
            <p:cNvSpPr/>
            <p:nvPr/>
          </p:nvSpPr>
          <p:spPr>
            <a:xfrm>
              <a:off x="5749233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80" name="Google Shape;1080;g7d578bbad6_0_909"/>
            <p:cNvSpPr/>
            <p:nvPr/>
          </p:nvSpPr>
          <p:spPr>
            <a:xfrm>
              <a:off x="5965398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81" name="Google Shape;1081;g7d578bbad6_0_909"/>
            <p:cNvSpPr/>
            <p:nvPr/>
          </p:nvSpPr>
          <p:spPr>
            <a:xfrm>
              <a:off x="6397727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82" name="Google Shape;1082;g7d578bbad6_0_909"/>
            <p:cNvSpPr/>
            <p:nvPr/>
          </p:nvSpPr>
          <p:spPr>
            <a:xfrm>
              <a:off x="683005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83" name="Google Shape;1083;g7d578bbad6_0_909"/>
            <p:cNvSpPr/>
            <p:nvPr/>
          </p:nvSpPr>
          <p:spPr>
            <a:xfrm>
              <a:off x="7262384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84" name="Google Shape;1084;g7d578bbad6_0_909"/>
            <p:cNvSpPr/>
            <p:nvPr/>
          </p:nvSpPr>
          <p:spPr>
            <a:xfrm>
              <a:off x="531690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85" name="Google Shape;1085;g7d578bbad6_0_909"/>
            <p:cNvSpPr/>
            <p:nvPr/>
          </p:nvSpPr>
          <p:spPr>
            <a:xfrm>
              <a:off x="5533069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86" name="Google Shape;1086;g7d578bbad6_0_909"/>
            <p:cNvSpPr/>
            <p:nvPr/>
          </p:nvSpPr>
          <p:spPr>
            <a:xfrm>
              <a:off x="5749233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87" name="Google Shape;1087;g7d578bbad6_0_909"/>
            <p:cNvSpPr/>
            <p:nvPr/>
          </p:nvSpPr>
          <p:spPr>
            <a:xfrm>
              <a:off x="5965398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88" name="Google Shape;1088;g7d578bbad6_0_909"/>
            <p:cNvSpPr/>
            <p:nvPr/>
          </p:nvSpPr>
          <p:spPr>
            <a:xfrm>
              <a:off x="6397727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89" name="Google Shape;1089;g7d578bbad6_0_909"/>
            <p:cNvSpPr/>
            <p:nvPr/>
          </p:nvSpPr>
          <p:spPr>
            <a:xfrm>
              <a:off x="683005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90" name="Google Shape;1090;g7d578bbad6_0_909"/>
            <p:cNvSpPr/>
            <p:nvPr/>
          </p:nvSpPr>
          <p:spPr>
            <a:xfrm>
              <a:off x="7262384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91" name="Google Shape;1091;g7d578bbad6_0_909"/>
            <p:cNvSpPr/>
            <p:nvPr/>
          </p:nvSpPr>
          <p:spPr>
            <a:xfrm>
              <a:off x="531690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92" name="Google Shape;1092;g7d578bbad6_0_909"/>
            <p:cNvSpPr/>
            <p:nvPr/>
          </p:nvSpPr>
          <p:spPr>
            <a:xfrm>
              <a:off x="5533069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93" name="Google Shape;1093;g7d578bbad6_0_909"/>
            <p:cNvSpPr/>
            <p:nvPr/>
          </p:nvSpPr>
          <p:spPr>
            <a:xfrm>
              <a:off x="5749233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94" name="Google Shape;1094;g7d578bbad6_0_909"/>
            <p:cNvSpPr/>
            <p:nvPr/>
          </p:nvSpPr>
          <p:spPr>
            <a:xfrm>
              <a:off x="5965398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95" name="Google Shape;1095;g7d578bbad6_0_909"/>
            <p:cNvSpPr/>
            <p:nvPr/>
          </p:nvSpPr>
          <p:spPr>
            <a:xfrm>
              <a:off x="6397727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96" name="Google Shape;1096;g7d578bbad6_0_909"/>
            <p:cNvSpPr/>
            <p:nvPr/>
          </p:nvSpPr>
          <p:spPr>
            <a:xfrm>
              <a:off x="683005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97" name="Google Shape;1097;g7d578bbad6_0_909"/>
            <p:cNvSpPr/>
            <p:nvPr/>
          </p:nvSpPr>
          <p:spPr>
            <a:xfrm>
              <a:off x="7262384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98" name="Google Shape;1098;g7d578bbad6_0_909"/>
            <p:cNvSpPr/>
            <p:nvPr/>
          </p:nvSpPr>
          <p:spPr>
            <a:xfrm>
              <a:off x="531690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99" name="Google Shape;1099;g7d578bbad6_0_909"/>
            <p:cNvSpPr/>
            <p:nvPr/>
          </p:nvSpPr>
          <p:spPr>
            <a:xfrm>
              <a:off x="5533069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00" name="Google Shape;1100;g7d578bbad6_0_909"/>
            <p:cNvSpPr/>
            <p:nvPr/>
          </p:nvSpPr>
          <p:spPr>
            <a:xfrm>
              <a:off x="5749233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01" name="Google Shape;1101;g7d578bbad6_0_909"/>
            <p:cNvSpPr/>
            <p:nvPr/>
          </p:nvSpPr>
          <p:spPr>
            <a:xfrm>
              <a:off x="5965398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02" name="Google Shape;1102;g7d578bbad6_0_909"/>
            <p:cNvSpPr/>
            <p:nvPr/>
          </p:nvSpPr>
          <p:spPr>
            <a:xfrm>
              <a:off x="6397727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03" name="Google Shape;1103;g7d578bbad6_0_909"/>
            <p:cNvSpPr/>
            <p:nvPr/>
          </p:nvSpPr>
          <p:spPr>
            <a:xfrm>
              <a:off x="683005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04" name="Google Shape;1104;g7d578bbad6_0_909"/>
            <p:cNvSpPr/>
            <p:nvPr/>
          </p:nvSpPr>
          <p:spPr>
            <a:xfrm>
              <a:off x="7262384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05" name="Google Shape;1105;g7d578bbad6_0_909"/>
            <p:cNvSpPr/>
            <p:nvPr/>
          </p:nvSpPr>
          <p:spPr>
            <a:xfrm>
              <a:off x="531690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06" name="Google Shape;1106;g7d578bbad6_0_909"/>
            <p:cNvSpPr/>
            <p:nvPr/>
          </p:nvSpPr>
          <p:spPr>
            <a:xfrm>
              <a:off x="5533069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07" name="Google Shape;1107;g7d578bbad6_0_909"/>
            <p:cNvSpPr/>
            <p:nvPr/>
          </p:nvSpPr>
          <p:spPr>
            <a:xfrm>
              <a:off x="5749233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08" name="Google Shape;1108;g7d578bbad6_0_909"/>
            <p:cNvSpPr/>
            <p:nvPr/>
          </p:nvSpPr>
          <p:spPr>
            <a:xfrm>
              <a:off x="5965398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09" name="Google Shape;1109;g7d578bbad6_0_909"/>
            <p:cNvSpPr/>
            <p:nvPr/>
          </p:nvSpPr>
          <p:spPr>
            <a:xfrm>
              <a:off x="6397727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10" name="Google Shape;1110;g7d578bbad6_0_909"/>
            <p:cNvSpPr/>
            <p:nvPr/>
          </p:nvSpPr>
          <p:spPr>
            <a:xfrm>
              <a:off x="683005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11" name="Google Shape;1111;g7d578bbad6_0_909"/>
            <p:cNvSpPr/>
            <p:nvPr/>
          </p:nvSpPr>
          <p:spPr>
            <a:xfrm>
              <a:off x="7262384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12" name="Google Shape;1112;g7d578bbad6_0_909"/>
            <p:cNvSpPr/>
            <p:nvPr/>
          </p:nvSpPr>
          <p:spPr>
            <a:xfrm>
              <a:off x="6181562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13" name="Google Shape;1113;g7d578bbad6_0_909"/>
            <p:cNvSpPr/>
            <p:nvPr/>
          </p:nvSpPr>
          <p:spPr>
            <a:xfrm>
              <a:off x="6613891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14" name="Google Shape;1114;g7d578bbad6_0_909"/>
            <p:cNvSpPr/>
            <p:nvPr/>
          </p:nvSpPr>
          <p:spPr>
            <a:xfrm>
              <a:off x="7046220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15" name="Google Shape;1115;g7d578bbad6_0_909"/>
            <p:cNvSpPr/>
            <p:nvPr/>
          </p:nvSpPr>
          <p:spPr>
            <a:xfrm>
              <a:off x="7478549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16" name="Google Shape;1116;g7d578bbad6_0_909"/>
            <p:cNvSpPr/>
            <p:nvPr/>
          </p:nvSpPr>
          <p:spPr>
            <a:xfrm>
              <a:off x="769471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17" name="Google Shape;1117;g7d578bbad6_0_909"/>
            <p:cNvSpPr/>
            <p:nvPr/>
          </p:nvSpPr>
          <p:spPr>
            <a:xfrm>
              <a:off x="6181562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18" name="Google Shape;1118;g7d578bbad6_0_909"/>
            <p:cNvSpPr/>
            <p:nvPr/>
          </p:nvSpPr>
          <p:spPr>
            <a:xfrm>
              <a:off x="6613891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19" name="Google Shape;1119;g7d578bbad6_0_909"/>
            <p:cNvSpPr/>
            <p:nvPr/>
          </p:nvSpPr>
          <p:spPr>
            <a:xfrm>
              <a:off x="7046220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20" name="Google Shape;1120;g7d578bbad6_0_909"/>
            <p:cNvSpPr/>
            <p:nvPr/>
          </p:nvSpPr>
          <p:spPr>
            <a:xfrm>
              <a:off x="7478549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21" name="Google Shape;1121;g7d578bbad6_0_909"/>
            <p:cNvSpPr/>
            <p:nvPr/>
          </p:nvSpPr>
          <p:spPr>
            <a:xfrm>
              <a:off x="769471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22" name="Google Shape;1122;g7d578bbad6_0_909"/>
            <p:cNvSpPr/>
            <p:nvPr/>
          </p:nvSpPr>
          <p:spPr>
            <a:xfrm>
              <a:off x="6181562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23" name="Google Shape;1123;g7d578bbad6_0_909"/>
            <p:cNvSpPr/>
            <p:nvPr/>
          </p:nvSpPr>
          <p:spPr>
            <a:xfrm>
              <a:off x="6613891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24" name="Google Shape;1124;g7d578bbad6_0_909"/>
            <p:cNvSpPr/>
            <p:nvPr/>
          </p:nvSpPr>
          <p:spPr>
            <a:xfrm>
              <a:off x="7046220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25" name="Google Shape;1125;g7d578bbad6_0_909"/>
            <p:cNvSpPr/>
            <p:nvPr/>
          </p:nvSpPr>
          <p:spPr>
            <a:xfrm>
              <a:off x="7478549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26" name="Google Shape;1126;g7d578bbad6_0_909"/>
            <p:cNvSpPr/>
            <p:nvPr/>
          </p:nvSpPr>
          <p:spPr>
            <a:xfrm>
              <a:off x="769471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27" name="Google Shape;1127;g7d578bbad6_0_909"/>
            <p:cNvSpPr/>
            <p:nvPr/>
          </p:nvSpPr>
          <p:spPr>
            <a:xfrm>
              <a:off x="6181562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28" name="Google Shape;1128;g7d578bbad6_0_909"/>
            <p:cNvSpPr/>
            <p:nvPr/>
          </p:nvSpPr>
          <p:spPr>
            <a:xfrm>
              <a:off x="6613891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29" name="Google Shape;1129;g7d578bbad6_0_909"/>
            <p:cNvSpPr/>
            <p:nvPr/>
          </p:nvSpPr>
          <p:spPr>
            <a:xfrm>
              <a:off x="7046220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30" name="Google Shape;1130;g7d578bbad6_0_909"/>
            <p:cNvSpPr/>
            <p:nvPr/>
          </p:nvSpPr>
          <p:spPr>
            <a:xfrm>
              <a:off x="7478549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31" name="Google Shape;1131;g7d578bbad6_0_909"/>
            <p:cNvSpPr/>
            <p:nvPr/>
          </p:nvSpPr>
          <p:spPr>
            <a:xfrm>
              <a:off x="769471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32" name="Google Shape;1132;g7d578bbad6_0_909"/>
            <p:cNvSpPr/>
            <p:nvPr/>
          </p:nvSpPr>
          <p:spPr>
            <a:xfrm>
              <a:off x="6181562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33" name="Google Shape;1133;g7d578bbad6_0_909"/>
            <p:cNvSpPr/>
            <p:nvPr/>
          </p:nvSpPr>
          <p:spPr>
            <a:xfrm>
              <a:off x="6613891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34" name="Google Shape;1134;g7d578bbad6_0_909"/>
            <p:cNvSpPr/>
            <p:nvPr/>
          </p:nvSpPr>
          <p:spPr>
            <a:xfrm>
              <a:off x="7046220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35" name="Google Shape;1135;g7d578bbad6_0_909"/>
            <p:cNvSpPr/>
            <p:nvPr/>
          </p:nvSpPr>
          <p:spPr>
            <a:xfrm>
              <a:off x="7478549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36" name="Google Shape;1136;g7d578bbad6_0_909"/>
            <p:cNvSpPr/>
            <p:nvPr/>
          </p:nvSpPr>
          <p:spPr>
            <a:xfrm>
              <a:off x="769471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37" name="Google Shape;1137;g7d578bbad6_0_909"/>
            <p:cNvSpPr/>
            <p:nvPr/>
          </p:nvSpPr>
          <p:spPr>
            <a:xfrm>
              <a:off x="6181562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38" name="Google Shape;1138;g7d578bbad6_0_909"/>
            <p:cNvSpPr/>
            <p:nvPr/>
          </p:nvSpPr>
          <p:spPr>
            <a:xfrm>
              <a:off x="6613891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39" name="Google Shape;1139;g7d578bbad6_0_909"/>
            <p:cNvSpPr/>
            <p:nvPr/>
          </p:nvSpPr>
          <p:spPr>
            <a:xfrm>
              <a:off x="7046220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40" name="Google Shape;1140;g7d578bbad6_0_909"/>
            <p:cNvSpPr/>
            <p:nvPr/>
          </p:nvSpPr>
          <p:spPr>
            <a:xfrm>
              <a:off x="7478549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41" name="Google Shape;1141;g7d578bbad6_0_909"/>
            <p:cNvSpPr/>
            <p:nvPr/>
          </p:nvSpPr>
          <p:spPr>
            <a:xfrm>
              <a:off x="769471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42" name="Google Shape;1142;g7d578bbad6_0_909"/>
            <p:cNvSpPr/>
            <p:nvPr/>
          </p:nvSpPr>
          <p:spPr>
            <a:xfrm>
              <a:off x="5316905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43" name="Google Shape;1143;g7d578bbad6_0_909"/>
            <p:cNvSpPr/>
            <p:nvPr/>
          </p:nvSpPr>
          <p:spPr>
            <a:xfrm>
              <a:off x="5533069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44" name="Google Shape;1144;g7d578bbad6_0_909"/>
            <p:cNvSpPr/>
            <p:nvPr/>
          </p:nvSpPr>
          <p:spPr>
            <a:xfrm>
              <a:off x="5749241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45" name="Google Shape;1145;g7d578bbad6_0_909"/>
            <p:cNvSpPr/>
            <p:nvPr/>
          </p:nvSpPr>
          <p:spPr>
            <a:xfrm>
              <a:off x="5965405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46" name="Google Shape;1146;g7d578bbad6_0_909"/>
            <p:cNvSpPr/>
            <p:nvPr/>
          </p:nvSpPr>
          <p:spPr>
            <a:xfrm>
              <a:off x="6397734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47" name="Google Shape;1147;g7d578bbad6_0_909"/>
            <p:cNvSpPr/>
            <p:nvPr/>
          </p:nvSpPr>
          <p:spPr>
            <a:xfrm>
              <a:off x="6830062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48" name="Google Shape;1148;g7d578bbad6_0_909"/>
            <p:cNvSpPr/>
            <p:nvPr/>
          </p:nvSpPr>
          <p:spPr>
            <a:xfrm>
              <a:off x="7262391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49" name="Google Shape;1149;g7d578bbad6_0_909"/>
            <p:cNvSpPr/>
            <p:nvPr/>
          </p:nvSpPr>
          <p:spPr>
            <a:xfrm>
              <a:off x="6181569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50" name="Google Shape;1150;g7d578bbad6_0_909"/>
            <p:cNvSpPr/>
            <p:nvPr/>
          </p:nvSpPr>
          <p:spPr>
            <a:xfrm>
              <a:off x="6613898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51" name="Google Shape;1151;g7d578bbad6_0_909"/>
            <p:cNvSpPr/>
            <p:nvPr/>
          </p:nvSpPr>
          <p:spPr>
            <a:xfrm>
              <a:off x="7046227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52" name="Google Shape;1152;g7d578bbad6_0_909"/>
            <p:cNvSpPr/>
            <p:nvPr/>
          </p:nvSpPr>
          <p:spPr>
            <a:xfrm>
              <a:off x="7478556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53" name="Google Shape;1153;g7d578bbad6_0_909"/>
            <p:cNvSpPr/>
            <p:nvPr/>
          </p:nvSpPr>
          <p:spPr>
            <a:xfrm>
              <a:off x="7694722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54" name="Google Shape;1154;g7d578bbad6_0_909"/>
            <p:cNvSpPr/>
            <p:nvPr/>
          </p:nvSpPr>
          <p:spPr>
            <a:xfrm>
              <a:off x="7910902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55" name="Google Shape;1155;g7d578bbad6_0_909"/>
            <p:cNvSpPr/>
            <p:nvPr/>
          </p:nvSpPr>
          <p:spPr>
            <a:xfrm>
              <a:off x="8343230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56" name="Google Shape;1156;g7d578bbad6_0_909"/>
            <p:cNvSpPr/>
            <p:nvPr/>
          </p:nvSpPr>
          <p:spPr>
            <a:xfrm>
              <a:off x="8775559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57" name="Google Shape;1157;g7d578bbad6_0_909"/>
            <p:cNvSpPr/>
            <p:nvPr/>
          </p:nvSpPr>
          <p:spPr>
            <a:xfrm>
              <a:off x="7910902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58" name="Google Shape;1158;g7d578bbad6_0_909"/>
            <p:cNvSpPr/>
            <p:nvPr/>
          </p:nvSpPr>
          <p:spPr>
            <a:xfrm>
              <a:off x="8343230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59" name="Google Shape;1159;g7d578bbad6_0_909"/>
            <p:cNvSpPr/>
            <p:nvPr/>
          </p:nvSpPr>
          <p:spPr>
            <a:xfrm>
              <a:off x="8775559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60" name="Google Shape;1160;g7d578bbad6_0_909"/>
            <p:cNvSpPr/>
            <p:nvPr/>
          </p:nvSpPr>
          <p:spPr>
            <a:xfrm>
              <a:off x="7910902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61" name="Google Shape;1161;g7d578bbad6_0_909"/>
            <p:cNvSpPr/>
            <p:nvPr/>
          </p:nvSpPr>
          <p:spPr>
            <a:xfrm>
              <a:off x="8343230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62" name="Google Shape;1162;g7d578bbad6_0_909"/>
            <p:cNvSpPr/>
            <p:nvPr/>
          </p:nvSpPr>
          <p:spPr>
            <a:xfrm>
              <a:off x="8775559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63" name="Google Shape;1163;g7d578bbad6_0_909"/>
            <p:cNvSpPr/>
            <p:nvPr/>
          </p:nvSpPr>
          <p:spPr>
            <a:xfrm>
              <a:off x="7910902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64" name="Google Shape;1164;g7d578bbad6_0_909"/>
            <p:cNvSpPr/>
            <p:nvPr/>
          </p:nvSpPr>
          <p:spPr>
            <a:xfrm>
              <a:off x="8343230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65" name="Google Shape;1165;g7d578bbad6_0_909"/>
            <p:cNvSpPr/>
            <p:nvPr/>
          </p:nvSpPr>
          <p:spPr>
            <a:xfrm>
              <a:off x="8775559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66" name="Google Shape;1166;g7d578bbad6_0_909"/>
            <p:cNvSpPr/>
            <p:nvPr/>
          </p:nvSpPr>
          <p:spPr>
            <a:xfrm>
              <a:off x="7910902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67" name="Google Shape;1167;g7d578bbad6_0_909"/>
            <p:cNvSpPr/>
            <p:nvPr/>
          </p:nvSpPr>
          <p:spPr>
            <a:xfrm>
              <a:off x="8343230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68" name="Google Shape;1168;g7d578bbad6_0_909"/>
            <p:cNvSpPr/>
            <p:nvPr/>
          </p:nvSpPr>
          <p:spPr>
            <a:xfrm>
              <a:off x="8775559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69" name="Google Shape;1169;g7d578bbad6_0_909"/>
            <p:cNvSpPr/>
            <p:nvPr/>
          </p:nvSpPr>
          <p:spPr>
            <a:xfrm>
              <a:off x="7910902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70" name="Google Shape;1170;g7d578bbad6_0_909"/>
            <p:cNvSpPr/>
            <p:nvPr/>
          </p:nvSpPr>
          <p:spPr>
            <a:xfrm>
              <a:off x="8343230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71" name="Google Shape;1171;g7d578bbad6_0_909"/>
            <p:cNvSpPr/>
            <p:nvPr/>
          </p:nvSpPr>
          <p:spPr>
            <a:xfrm>
              <a:off x="8775559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72" name="Google Shape;1172;g7d578bbad6_0_909"/>
            <p:cNvSpPr/>
            <p:nvPr/>
          </p:nvSpPr>
          <p:spPr>
            <a:xfrm>
              <a:off x="8127066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73" name="Google Shape;1173;g7d578bbad6_0_909"/>
            <p:cNvSpPr/>
            <p:nvPr/>
          </p:nvSpPr>
          <p:spPr>
            <a:xfrm>
              <a:off x="8559395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74" name="Google Shape;1174;g7d578bbad6_0_909"/>
            <p:cNvSpPr/>
            <p:nvPr/>
          </p:nvSpPr>
          <p:spPr>
            <a:xfrm>
              <a:off x="8991724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75" name="Google Shape;1175;g7d578bbad6_0_909"/>
            <p:cNvSpPr/>
            <p:nvPr/>
          </p:nvSpPr>
          <p:spPr>
            <a:xfrm>
              <a:off x="9207890" y="2031367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76" name="Google Shape;1176;g7d578bbad6_0_909"/>
            <p:cNvSpPr/>
            <p:nvPr/>
          </p:nvSpPr>
          <p:spPr>
            <a:xfrm>
              <a:off x="8127066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77" name="Google Shape;1177;g7d578bbad6_0_909"/>
            <p:cNvSpPr/>
            <p:nvPr/>
          </p:nvSpPr>
          <p:spPr>
            <a:xfrm>
              <a:off x="8559395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78" name="Google Shape;1178;g7d578bbad6_0_909"/>
            <p:cNvSpPr/>
            <p:nvPr/>
          </p:nvSpPr>
          <p:spPr>
            <a:xfrm>
              <a:off x="8991724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79" name="Google Shape;1179;g7d578bbad6_0_909"/>
            <p:cNvSpPr/>
            <p:nvPr/>
          </p:nvSpPr>
          <p:spPr>
            <a:xfrm>
              <a:off x="9207890" y="2199495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80" name="Google Shape;1180;g7d578bbad6_0_909"/>
            <p:cNvSpPr/>
            <p:nvPr/>
          </p:nvSpPr>
          <p:spPr>
            <a:xfrm>
              <a:off x="8127066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81" name="Google Shape;1181;g7d578bbad6_0_909"/>
            <p:cNvSpPr/>
            <p:nvPr/>
          </p:nvSpPr>
          <p:spPr>
            <a:xfrm>
              <a:off x="8559395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82" name="Google Shape;1182;g7d578bbad6_0_909"/>
            <p:cNvSpPr/>
            <p:nvPr/>
          </p:nvSpPr>
          <p:spPr>
            <a:xfrm>
              <a:off x="8991724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83" name="Google Shape;1183;g7d578bbad6_0_909"/>
            <p:cNvSpPr/>
            <p:nvPr/>
          </p:nvSpPr>
          <p:spPr>
            <a:xfrm>
              <a:off x="9207890" y="2367623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84" name="Google Shape;1184;g7d578bbad6_0_909"/>
            <p:cNvSpPr/>
            <p:nvPr/>
          </p:nvSpPr>
          <p:spPr>
            <a:xfrm>
              <a:off x="8127066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85" name="Google Shape;1185;g7d578bbad6_0_909"/>
            <p:cNvSpPr/>
            <p:nvPr/>
          </p:nvSpPr>
          <p:spPr>
            <a:xfrm>
              <a:off x="8559395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86" name="Google Shape;1186;g7d578bbad6_0_909"/>
            <p:cNvSpPr/>
            <p:nvPr/>
          </p:nvSpPr>
          <p:spPr>
            <a:xfrm>
              <a:off x="8991724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87" name="Google Shape;1187;g7d578bbad6_0_909"/>
            <p:cNvSpPr/>
            <p:nvPr/>
          </p:nvSpPr>
          <p:spPr>
            <a:xfrm>
              <a:off x="9207890" y="2535751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88" name="Google Shape;1188;g7d578bbad6_0_909"/>
            <p:cNvSpPr/>
            <p:nvPr/>
          </p:nvSpPr>
          <p:spPr>
            <a:xfrm>
              <a:off x="8127066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89" name="Google Shape;1189;g7d578bbad6_0_909"/>
            <p:cNvSpPr/>
            <p:nvPr/>
          </p:nvSpPr>
          <p:spPr>
            <a:xfrm>
              <a:off x="8559395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90" name="Google Shape;1190;g7d578bbad6_0_909"/>
            <p:cNvSpPr/>
            <p:nvPr/>
          </p:nvSpPr>
          <p:spPr>
            <a:xfrm>
              <a:off x="8991724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91" name="Google Shape;1191;g7d578bbad6_0_909"/>
            <p:cNvSpPr/>
            <p:nvPr/>
          </p:nvSpPr>
          <p:spPr>
            <a:xfrm>
              <a:off x="9207890" y="2703878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92" name="Google Shape;1192;g7d578bbad6_0_909"/>
            <p:cNvSpPr/>
            <p:nvPr/>
          </p:nvSpPr>
          <p:spPr>
            <a:xfrm>
              <a:off x="8127066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93" name="Google Shape;1193;g7d578bbad6_0_909"/>
            <p:cNvSpPr/>
            <p:nvPr/>
          </p:nvSpPr>
          <p:spPr>
            <a:xfrm>
              <a:off x="8559395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94" name="Google Shape;1194;g7d578bbad6_0_909"/>
            <p:cNvSpPr/>
            <p:nvPr/>
          </p:nvSpPr>
          <p:spPr>
            <a:xfrm>
              <a:off x="8991724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95" name="Google Shape;1195;g7d578bbad6_0_909"/>
            <p:cNvSpPr/>
            <p:nvPr/>
          </p:nvSpPr>
          <p:spPr>
            <a:xfrm>
              <a:off x="9207890" y="2872006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96" name="Google Shape;1196;g7d578bbad6_0_909"/>
            <p:cNvSpPr/>
            <p:nvPr/>
          </p:nvSpPr>
          <p:spPr>
            <a:xfrm>
              <a:off x="7910909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97" name="Google Shape;1197;g7d578bbad6_0_909"/>
            <p:cNvSpPr/>
            <p:nvPr/>
          </p:nvSpPr>
          <p:spPr>
            <a:xfrm>
              <a:off x="8343237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98" name="Google Shape;1198;g7d578bbad6_0_909"/>
            <p:cNvSpPr/>
            <p:nvPr/>
          </p:nvSpPr>
          <p:spPr>
            <a:xfrm>
              <a:off x="8775566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99" name="Google Shape;1199;g7d578bbad6_0_909"/>
            <p:cNvSpPr/>
            <p:nvPr/>
          </p:nvSpPr>
          <p:spPr>
            <a:xfrm>
              <a:off x="8127073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00" name="Google Shape;1200;g7d578bbad6_0_909"/>
            <p:cNvSpPr/>
            <p:nvPr/>
          </p:nvSpPr>
          <p:spPr>
            <a:xfrm>
              <a:off x="8559402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01" name="Google Shape;1201;g7d578bbad6_0_909"/>
            <p:cNvSpPr/>
            <p:nvPr/>
          </p:nvSpPr>
          <p:spPr>
            <a:xfrm>
              <a:off x="8991731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02" name="Google Shape;1202;g7d578bbad6_0_909"/>
            <p:cNvSpPr/>
            <p:nvPr/>
          </p:nvSpPr>
          <p:spPr>
            <a:xfrm>
              <a:off x="9207897" y="3040129"/>
              <a:ext cx="166500" cy="123900"/>
            </a:xfrm>
            <a:prstGeom prst="roundRect">
              <a:avLst>
                <a:gd fmla="val 16667" name="adj"/>
              </a:avLst>
            </a:prstGeom>
            <a:noFill/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i="0" sz="1200" u="none" cap="none" strike="noStrike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</p:grpSp>
      <p:sp>
        <p:nvSpPr>
          <p:cNvPr id="1203" name="Google Shape;1203;g7d578bbad6_0_909"/>
          <p:cNvSpPr/>
          <p:nvPr/>
        </p:nvSpPr>
        <p:spPr>
          <a:xfrm>
            <a:off x="841800" y="6384065"/>
            <a:ext cx="8374800" cy="902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rgbClr val="809B8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2018-11-26T01:37:54Z</dcterms:created>
  <dc:creator>Gabby Conde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2018-11-25T00:00:00Z</vt:filetime>
  </property>
  <property fmtid="{D5CDD505-2E9C-101B-9397-08002B2CF9AE}" pid="3" name="Creator">
    <vt:lpwstr>Adobe InDesign CC 14.0 (Windows)</vt:lpwstr>
  </property>
  <property fmtid="{D5CDD505-2E9C-101B-9397-08002B2CF9AE}" pid="4" name="LastSaved">
    <vt:filetime>2018-11-26T00:00:00Z</vt:filetime>
  </property>
</Properties>
</file>