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10058400" cx="7772400"/>
  <p:notesSz cx="7772400" cy="10058400"/>
  <p:embeddedFontLst>
    <p:embeddedFont>
      <p:font typeface="Bilbo"/>
      <p:regular r:id="rId21"/>
    </p:embeddedFont>
    <p:embeddedFont>
      <p:font typeface="Arimo"/>
      <p:regular r:id="rId22"/>
      <p:bold r:id="rId23"/>
      <p:italic r:id="rId24"/>
      <p:boldItalic r:id="rId25"/>
    </p:embeddedFont>
    <p:embeddedFont>
      <p:font typeface="Rochester"/>
      <p:regular r:id="rId26"/>
    </p:embeddedFont>
    <p:embeddedFont>
      <p:font typeface="Aladin"/>
      <p:regular r:id="rId27"/>
    </p:embeddedFont>
    <p:embeddedFont>
      <p:font typeface="Comfortaa"/>
      <p:regular r:id="rId28"/>
      <p:bold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30" roundtripDataSignature="AMtx7mjNeXjzrNXB8hV2an/ziXZPAUh0q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BC025477-AF0C-4CC1-84C7-6528551D8E89}">
  <a:tblStyle styleId="{BC025477-AF0C-4CC1-84C7-6528551D8E8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4B93BCF8-9EA7-42A5-B0AD-057FE9EC8C2C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Arimo-regular.fntdata"/><Relationship Id="rId21" Type="http://schemas.openxmlformats.org/officeDocument/2006/relationships/font" Target="fonts/Bilbo-regular.fntdata"/><Relationship Id="rId24" Type="http://schemas.openxmlformats.org/officeDocument/2006/relationships/font" Target="fonts/Arimo-italic.fntdata"/><Relationship Id="rId23" Type="http://schemas.openxmlformats.org/officeDocument/2006/relationships/font" Target="fonts/Arimo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Rochester-regular.fntdata"/><Relationship Id="rId25" Type="http://schemas.openxmlformats.org/officeDocument/2006/relationships/font" Target="fonts/Arimo-boldItalic.fntdata"/><Relationship Id="rId28" Type="http://schemas.openxmlformats.org/officeDocument/2006/relationships/font" Target="fonts/Comfortaa-regular.fntdata"/><Relationship Id="rId27" Type="http://schemas.openxmlformats.org/officeDocument/2006/relationships/font" Target="fonts/Aladin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Comfortaa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0" Type="http://customschemas.google.com/relationships/presentationmetadata" Target="meta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95650" y="754375"/>
            <a:ext cx="518185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:notes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5" name="Google Shape;55;p2:notes"/>
          <p:cNvSpPr/>
          <p:nvPr>
            <p:ph idx="2" type="sldImg"/>
          </p:nvPr>
        </p:nvSpPr>
        <p:spPr>
          <a:xfrm>
            <a:off x="1295650" y="754375"/>
            <a:ext cx="518185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7d25b554b3_0_347:notes"/>
          <p:cNvSpPr txBox="1"/>
          <p:nvPr>
            <p:ph idx="1" type="body"/>
          </p:nvPr>
        </p:nvSpPr>
        <p:spPr>
          <a:xfrm>
            <a:off x="777225" y="4777725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5" name="Google Shape;295;g7d25b554b3_0_347:notes"/>
          <p:cNvSpPr/>
          <p:nvPr>
            <p:ph idx="2" type="sldImg"/>
          </p:nvPr>
        </p:nvSpPr>
        <p:spPr>
          <a:xfrm>
            <a:off x="1295650" y="754375"/>
            <a:ext cx="51819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7d10e0ed41_0_56:notes"/>
          <p:cNvSpPr txBox="1"/>
          <p:nvPr>
            <p:ph idx="1" type="body"/>
          </p:nvPr>
        </p:nvSpPr>
        <p:spPr>
          <a:xfrm>
            <a:off x="777225" y="4777725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20" name="Google Shape;520;g7d10e0ed41_0_56:notes"/>
          <p:cNvSpPr/>
          <p:nvPr>
            <p:ph idx="2" type="sldImg"/>
          </p:nvPr>
        </p:nvSpPr>
        <p:spPr>
          <a:xfrm>
            <a:off x="1295650" y="754375"/>
            <a:ext cx="51819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g7d10e0ed41_0_144:notes"/>
          <p:cNvSpPr txBox="1"/>
          <p:nvPr>
            <p:ph idx="1" type="body"/>
          </p:nvPr>
        </p:nvSpPr>
        <p:spPr>
          <a:xfrm>
            <a:off x="777225" y="4777725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19" name="Google Shape;619;g7d10e0ed41_0_144:notes"/>
          <p:cNvSpPr/>
          <p:nvPr>
            <p:ph idx="2" type="sldImg"/>
          </p:nvPr>
        </p:nvSpPr>
        <p:spPr>
          <a:xfrm>
            <a:off x="1295650" y="754375"/>
            <a:ext cx="51819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6e775ba995_0_23:notes"/>
          <p:cNvSpPr txBox="1"/>
          <p:nvPr>
            <p:ph idx="1" type="body"/>
          </p:nvPr>
        </p:nvSpPr>
        <p:spPr>
          <a:xfrm>
            <a:off x="777225" y="4777725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88" name="Google Shape;688;g6e775ba995_0_23:notes"/>
          <p:cNvSpPr/>
          <p:nvPr>
            <p:ph idx="2" type="sldImg"/>
          </p:nvPr>
        </p:nvSpPr>
        <p:spPr>
          <a:xfrm>
            <a:off x="1295650" y="754375"/>
            <a:ext cx="51819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7d25b554b3_0_0:notes"/>
          <p:cNvSpPr/>
          <p:nvPr>
            <p:ph idx="2" type="sldImg"/>
          </p:nvPr>
        </p:nvSpPr>
        <p:spPr>
          <a:xfrm>
            <a:off x="2385077" y="754380"/>
            <a:ext cx="30030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4" name="Google Shape;744;g7d25b554b3_0_0:notes"/>
          <p:cNvSpPr txBox="1"/>
          <p:nvPr>
            <p:ph idx="1" type="body"/>
          </p:nvPr>
        </p:nvSpPr>
        <p:spPr>
          <a:xfrm>
            <a:off x="777240" y="4777740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2600" lIns="102600" spcFirstLastPara="1" rIns="102600" wrap="square" tIns="102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7dd1de4a36_0_385:notes"/>
          <p:cNvSpPr/>
          <p:nvPr>
            <p:ph idx="2" type="sldImg"/>
          </p:nvPr>
        </p:nvSpPr>
        <p:spPr>
          <a:xfrm>
            <a:off x="2385077" y="754380"/>
            <a:ext cx="30030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g7dd1de4a36_0_385:notes"/>
          <p:cNvSpPr txBox="1"/>
          <p:nvPr>
            <p:ph idx="1" type="body"/>
          </p:nvPr>
        </p:nvSpPr>
        <p:spPr>
          <a:xfrm>
            <a:off x="777240" y="4777740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2600" lIns="102600" spcFirstLastPara="1" rIns="102600" wrap="square" tIns="102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d25b554b3_0_160:notes"/>
          <p:cNvSpPr/>
          <p:nvPr>
            <p:ph idx="2" type="sldImg"/>
          </p:nvPr>
        </p:nvSpPr>
        <p:spPr>
          <a:xfrm>
            <a:off x="2385077" y="754380"/>
            <a:ext cx="30030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7d25b554b3_0_160:notes"/>
          <p:cNvSpPr txBox="1"/>
          <p:nvPr>
            <p:ph idx="1" type="body"/>
          </p:nvPr>
        </p:nvSpPr>
        <p:spPr>
          <a:xfrm>
            <a:off x="777240" y="4777740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2600" lIns="102600" spcFirstLastPara="1" rIns="102600" wrap="square" tIns="102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6e979adb17_0_0:notes"/>
          <p:cNvSpPr/>
          <p:nvPr>
            <p:ph idx="2" type="sldImg"/>
          </p:nvPr>
        </p:nvSpPr>
        <p:spPr>
          <a:xfrm>
            <a:off x="2385077" y="754380"/>
            <a:ext cx="30030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" name="Google Shape;129;g6e979adb17_0_0:notes"/>
          <p:cNvSpPr txBox="1"/>
          <p:nvPr>
            <p:ph idx="1" type="body"/>
          </p:nvPr>
        </p:nvSpPr>
        <p:spPr>
          <a:xfrm>
            <a:off x="777240" y="4777740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2600" lIns="102600" spcFirstLastPara="1" rIns="102600" wrap="square" tIns="102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6e979adb17_0_11:notes"/>
          <p:cNvSpPr/>
          <p:nvPr>
            <p:ph idx="2" type="sldImg"/>
          </p:nvPr>
        </p:nvSpPr>
        <p:spPr>
          <a:xfrm>
            <a:off x="2385077" y="754380"/>
            <a:ext cx="30030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g6e979adb17_0_11:notes"/>
          <p:cNvSpPr txBox="1"/>
          <p:nvPr>
            <p:ph idx="1" type="body"/>
          </p:nvPr>
        </p:nvSpPr>
        <p:spPr>
          <a:xfrm>
            <a:off x="777240" y="4777740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2600" lIns="102600" spcFirstLastPara="1" rIns="102600" wrap="square" tIns="102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6e775ba995_0_433:notes"/>
          <p:cNvSpPr txBox="1"/>
          <p:nvPr>
            <p:ph idx="1" type="body"/>
          </p:nvPr>
        </p:nvSpPr>
        <p:spPr>
          <a:xfrm>
            <a:off x="777225" y="4777725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1" name="Google Shape;161;g6e775ba995_0_433:notes"/>
          <p:cNvSpPr/>
          <p:nvPr>
            <p:ph idx="2" type="sldImg"/>
          </p:nvPr>
        </p:nvSpPr>
        <p:spPr>
          <a:xfrm>
            <a:off x="1295650" y="754375"/>
            <a:ext cx="51819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5:notes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6" name="Google Shape;226;p5:notes"/>
          <p:cNvSpPr/>
          <p:nvPr>
            <p:ph idx="2" type="sldImg"/>
          </p:nvPr>
        </p:nvSpPr>
        <p:spPr>
          <a:xfrm>
            <a:off x="1295650" y="754375"/>
            <a:ext cx="518185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7d10e0ed41_0_5:notes"/>
          <p:cNvSpPr txBox="1"/>
          <p:nvPr>
            <p:ph idx="1" type="body"/>
          </p:nvPr>
        </p:nvSpPr>
        <p:spPr>
          <a:xfrm>
            <a:off x="777225" y="4777725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0" name="Google Shape;240;g7d10e0ed41_0_5:notes"/>
          <p:cNvSpPr/>
          <p:nvPr>
            <p:ph idx="2" type="sldImg"/>
          </p:nvPr>
        </p:nvSpPr>
        <p:spPr>
          <a:xfrm>
            <a:off x="1295650" y="754375"/>
            <a:ext cx="51819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6e775ba995_0_336:notes"/>
          <p:cNvSpPr txBox="1"/>
          <p:nvPr>
            <p:ph idx="1" type="body"/>
          </p:nvPr>
        </p:nvSpPr>
        <p:spPr>
          <a:xfrm>
            <a:off x="777225" y="4777725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7" name="Google Shape;287;g6e775ba995_0_336:notes"/>
          <p:cNvSpPr/>
          <p:nvPr>
            <p:ph idx="2" type="sldImg"/>
          </p:nvPr>
        </p:nvSpPr>
        <p:spPr>
          <a:xfrm>
            <a:off x="1295650" y="754375"/>
            <a:ext cx="51819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8"/>
          <p:cNvSpPr txBox="1"/>
          <p:nvPr>
            <p:ph type="title"/>
          </p:nvPr>
        </p:nvSpPr>
        <p:spPr>
          <a:xfrm>
            <a:off x="2345309" y="1568447"/>
            <a:ext cx="3081781" cy="9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8"/>
          <p:cNvSpPr txBox="1"/>
          <p:nvPr>
            <p:ph idx="1" type="body"/>
          </p:nvPr>
        </p:nvSpPr>
        <p:spPr>
          <a:xfrm>
            <a:off x="567690" y="2906475"/>
            <a:ext cx="6637019" cy="27990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>
                <a:solidFill>
                  <a:srgbClr val="231F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8"/>
          <p:cNvSpPr txBox="1"/>
          <p:nvPr>
            <p:ph idx="11" type="ftr"/>
          </p:nvPr>
        </p:nvSpPr>
        <p:spPr>
          <a:xfrm>
            <a:off x="3391630" y="9838637"/>
            <a:ext cx="978535" cy="2101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8"/>
          <p:cNvSpPr txBox="1"/>
          <p:nvPr>
            <p:ph idx="10" type="dt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8"/>
          <p:cNvSpPr txBox="1"/>
          <p:nvPr>
            <p:ph idx="12" type="sldNum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>
  <p:cSld name="Two Conten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9"/>
          <p:cNvSpPr txBox="1"/>
          <p:nvPr>
            <p:ph type="title"/>
          </p:nvPr>
        </p:nvSpPr>
        <p:spPr>
          <a:xfrm>
            <a:off x="2345309" y="1568447"/>
            <a:ext cx="3081781" cy="9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9"/>
          <p:cNvSpPr txBox="1"/>
          <p:nvPr>
            <p:ph idx="1" type="body"/>
          </p:nvPr>
        </p:nvSpPr>
        <p:spPr>
          <a:xfrm>
            <a:off x="1166875" y="2780490"/>
            <a:ext cx="2987675" cy="6723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>
                <a:solidFill>
                  <a:srgbClr val="231F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9"/>
          <p:cNvSpPr txBox="1"/>
          <p:nvPr>
            <p:ph idx="2" type="body"/>
          </p:nvPr>
        </p:nvSpPr>
        <p:spPr>
          <a:xfrm>
            <a:off x="4625847" y="2780490"/>
            <a:ext cx="2987675" cy="67233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>
                <a:solidFill>
                  <a:srgbClr val="231F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9"/>
          <p:cNvSpPr txBox="1"/>
          <p:nvPr>
            <p:ph idx="11" type="ftr"/>
          </p:nvPr>
        </p:nvSpPr>
        <p:spPr>
          <a:xfrm>
            <a:off x="3391630" y="9838637"/>
            <a:ext cx="978535" cy="2101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9"/>
          <p:cNvSpPr txBox="1"/>
          <p:nvPr>
            <p:ph idx="10" type="dt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9"/>
          <p:cNvSpPr txBox="1"/>
          <p:nvPr>
            <p:ph idx="12" type="sldNum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>
  <p:cSld name="Title Slid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0"/>
          <p:cNvSpPr txBox="1"/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0"/>
          <p:cNvSpPr txBox="1"/>
          <p:nvPr>
            <p:ph idx="1" type="subTitle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0"/>
          <p:cNvSpPr txBox="1"/>
          <p:nvPr>
            <p:ph idx="11" type="ftr"/>
          </p:nvPr>
        </p:nvSpPr>
        <p:spPr>
          <a:xfrm>
            <a:off x="3391630" y="9838637"/>
            <a:ext cx="978535" cy="2101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0"/>
          <p:cNvSpPr txBox="1"/>
          <p:nvPr>
            <p:ph idx="10" type="dt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0"/>
          <p:cNvSpPr txBox="1"/>
          <p:nvPr>
            <p:ph idx="12" type="sldNum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1"/>
          <p:cNvSpPr txBox="1"/>
          <p:nvPr>
            <p:ph type="title"/>
          </p:nvPr>
        </p:nvSpPr>
        <p:spPr>
          <a:xfrm>
            <a:off x="2345309" y="1568447"/>
            <a:ext cx="3081781" cy="9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1"/>
          <p:cNvSpPr txBox="1"/>
          <p:nvPr>
            <p:ph idx="11" type="ftr"/>
          </p:nvPr>
        </p:nvSpPr>
        <p:spPr>
          <a:xfrm>
            <a:off x="3391630" y="9838637"/>
            <a:ext cx="978535" cy="2101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1"/>
          <p:cNvSpPr txBox="1"/>
          <p:nvPr>
            <p:ph idx="10" type="dt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1"/>
          <p:cNvSpPr txBox="1"/>
          <p:nvPr>
            <p:ph idx="12" type="sldNum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showMasterSp="0">
  <p:cSld name="Blank">
    <p:bg>
      <p:bgPr>
        <a:solidFill>
          <a:schemeClr val="lt1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2"/>
          <p:cNvSpPr/>
          <p:nvPr/>
        </p:nvSpPr>
        <p:spPr>
          <a:xfrm>
            <a:off x="0" y="5759450"/>
            <a:ext cx="7772400" cy="3028950"/>
          </a:xfrm>
          <a:custGeom>
            <a:rect b="b" l="l" r="r" t="t"/>
            <a:pathLst>
              <a:path extrusionOk="0" h="3028950" w="7772400">
                <a:moveTo>
                  <a:pt x="0" y="3028441"/>
                </a:moveTo>
                <a:lnTo>
                  <a:pt x="7772400" y="3028441"/>
                </a:lnTo>
                <a:lnTo>
                  <a:pt x="7772400" y="0"/>
                </a:lnTo>
                <a:lnTo>
                  <a:pt x="0" y="0"/>
                </a:lnTo>
                <a:lnTo>
                  <a:pt x="0" y="3028441"/>
                </a:lnTo>
                <a:close/>
              </a:path>
            </a:pathLst>
          </a:custGeom>
          <a:solidFill>
            <a:srgbClr val="68C6C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22"/>
          <p:cNvSpPr/>
          <p:nvPr/>
        </p:nvSpPr>
        <p:spPr>
          <a:xfrm>
            <a:off x="0" y="8787892"/>
            <a:ext cx="7772400" cy="63500"/>
          </a:xfrm>
          <a:custGeom>
            <a:rect b="b" l="l" r="r" t="t"/>
            <a:pathLst>
              <a:path extrusionOk="0" h="63500" w="7772400">
                <a:moveTo>
                  <a:pt x="0" y="63499"/>
                </a:moveTo>
                <a:lnTo>
                  <a:pt x="7772400" y="63499"/>
                </a:lnTo>
                <a:lnTo>
                  <a:pt x="7772400" y="0"/>
                </a:lnTo>
                <a:lnTo>
                  <a:pt x="0" y="0"/>
                </a:lnTo>
                <a:lnTo>
                  <a:pt x="0" y="63499"/>
                </a:lnTo>
                <a:close/>
              </a:path>
            </a:pathLst>
          </a:custGeom>
          <a:solidFill>
            <a:srgbClr val="EC64A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22"/>
          <p:cNvSpPr/>
          <p:nvPr/>
        </p:nvSpPr>
        <p:spPr>
          <a:xfrm>
            <a:off x="0" y="5695950"/>
            <a:ext cx="7772400" cy="63500"/>
          </a:xfrm>
          <a:custGeom>
            <a:rect b="b" l="l" r="r" t="t"/>
            <a:pathLst>
              <a:path extrusionOk="0" h="63500" w="7772400">
                <a:moveTo>
                  <a:pt x="0" y="63500"/>
                </a:moveTo>
                <a:lnTo>
                  <a:pt x="7772399" y="63500"/>
                </a:lnTo>
                <a:lnTo>
                  <a:pt x="7772399" y="0"/>
                </a:lnTo>
                <a:lnTo>
                  <a:pt x="0" y="0"/>
                </a:lnTo>
                <a:lnTo>
                  <a:pt x="0" y="63500"/>
                </a:lnTo>
                <a:close/>
              </a:path>
            </a:pathLst>
          </a:custGeom>
          <a:solidFill>
            <a:srgbClr val="EC64A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22"/>
          <p:cNvSpPr/>
          <p:nvPr/>
        </p:nvSpPr>
        <p:spPr>
          <a:xfrm>
            <a:off x="948944" y="519430"/>
            <a:ext cx="5874511" cy="60579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22"/>
          <p:cNvSpPr/>
          <p:nvPr/>
        </p:nvSpPr>
        <p:spPr>
          <a:xfrm>
            <a:off x="948944" y="509269"/>
            <a:ext cx="5875020" cy="6068060"/>
          </a:xfrm>
          <a:custGeom>
            <a:rect b="b" l="l" r="r" t="t"/>
            <a:pathLst>
              <a:path extrusionOk="0" h="6068059" w="5875020">
                <a:moveTo>
                  <a:pt x="2937256" y="6068060"/>
                </a:moveTo>
                <a:lnTo>
                  <a:pt x="2984878" y="6067669"/>
                </a:lnTo>
                <a:lnTo>
                  <a:pt x="3032317" y="6066501"/>
                </a:lnTo>
                <a:lnTo>
                  <a:pt x="3079568" y="6064561"/>
                </a:lnTo>
                <a:lnTo>
                  <a:pt x="3126624" y="6061855"/>
                </a:lnTo>
                <a:lnTo>
                  <a:pt x="3173481" y="6058390"/>
                </a:lnTo>
                <a:lnTo>
                  <a:pt x="3220132" y="6054171"/>
                </a:lnTo>
                <a:lnTo>
                  <a:pt x="3266572" y="6049203"/>
                </a:lnTo>
                <a:lnTo>
                  <a:pt x="3312794" y="6043494"/>
                </a:lnTo>
                <a:lnTo>
                  <a:pt x="3358794" y="6037048"/>
                </a:lnTo>
                <a:lnTo>
                  <a:pt x="3404566" y="6029872"/>
                </a:lnTo>
                <a:lnTo>
                  <a:pt x="3450103" y="6021971"/>
                </a:lnTo>
                <a:lnTo>
                  <a:pt x="3495401" y="6013351"/>
                </a:lnTo>
                <a:lnTo>
                  <a:pt x="3540453" y="6004019"/>
                </a:lnTo>
                <a:lnTo>
                  <a:pt x="3585254" y="5993980"/>
                </a:lnTo>
                <a:lnTo>
                  <a:pt x="3629798" y="5983240"/>
                </a:lnTo>
                <a:lnTo>
                  <a:pt x="3674080" y="5971805"/>
                </a:lnTo>
                <a:lnTo>
                  <a:pt x="3718093" y="5959681"/>
                </a:lnTo>
                <a:lnTo>
                  <a:pt x="3761832" y="5946874"/>
                </a:lnTo>
                <a:lnTo>
                  <a:pt x="3805291" y="5933389"/>
                </a:lnTo>
                <a:lnTo>
                  <a:pt x="3848465" y="5919232"/>
                </a:lnTo>
                <a:lnTo>
                  <a:pt x="3891348" y="5904410"/>
                </a:lnTo>
                <a:lnTo>
                  <a:pt x="3933934" y="5888928"/>
                </a:lnTo>
                <a:lnTo>
                  <a:pt x="3976218" y="5872792"/>
                </a:lnTo>
                <a:lnTo>
                  <a:pt x="4018193" y="5856008"/>
                </a:lnTo>
                <a:lnTo>
                  <a:pt x="4059855" y="5838583"/>
                </a:lnTo>
                <a:lnTo>
                  <a:pt x="4101197" y="5820520"/>
                </a:lnTo>
                <a:lnTo>
                  <a:pt x="4142213" y="5801828"/>
                </a:lnTo>
                <a:lnTo>
                  <a:pt x="4182899" y="5782511"/>
                </a:lnTo>
                <a:lnTo>
                  <a:pt x="4223248" y="5762576"/>
                </a:lnTo>
                <a:lnTo>
                  <a:pt x="4263254" y="5742028"/>
                </a:lnTo>
                <a:lnTo>
                  <a:pt x="4302913" y="5720873"/>
                </a:lnTo>
                <a:lnTo>
                  <a:pt x="4342217" y="5699117"/>
                </a:lnTo>
                <a:lnTo>
                  <a:pt x="4381162" y="5676766"/>
                </a:lnTo>
                <a:lnTo>
                  <a:pt x="4419742" y="5653826"/>
                </a:lnTo>
                <a:lnTo>
                  <a:pt x="4457952" y="5630303"/>
                </a:lnTo>
                <a:lnTo>
                  <a:pt x="4495784" y="5606202"/>
                </a:lnTo>
                <a:lnTo>
                  <a:pt x="4533234" y="5581530"/>
                </a:lnTo>
                <a:lnTo>
                  <a:pt x="4570297" y="5556292"/>
                </a:lnTo>
                <a:lnTo>
                  <a:pt x="4606965" y="5530495"/>
                </a:lnTo>
                <a:lnTo>
                  <a:pt x="4643234" y="5504144"/>
                </a:lnTo>
                <a:lnTo>
                  <a:pt x="4679099" y="5477245"/>
                </a:lnTo>
                <a:lnTo>
                  <a:pt x="4714552" y="5449804"/>
                </a:lnTo>
                <a:lnTo>
                  <a:pt x="4749589" y="5421827"/>
                </a:lnTo>
                <a:lnTo>
                  <a:pt x="4784204" y="5393319"/>
                </a:lnTo>
                <a:lnTo>
                  <a:pt x="4818390" y="5364287"/>
                </a:lnTo>
                <a:lnTo>
                  <a:pt x="4852144" y="5334737"/>
                </a:lnTo>
                <a:lnTo>
                  <a:pt x="4885458" y="5304674"/>
                </a:lnTo>
                <a:lnTo>
                  <a:pt x="4918327" y="5274104"/>
                </a:lnTo>
                <a:lnTo>
                  <a:pt x="4950745" y="5243034"/>
                </a:lnTo>
                <a:lnTo>
                  <a:pt x="4982707" y="5211468"/>
                </a:lnTo>
                <a:lnTo>
                  <a:pt x="5014207" y="5179414"/>
                </a:lnTo>
                <a:lnTo>
                  <a:pt x="5045239" y="5146876"/>
                </a:lnTo>
                <a:lnTo>
                  <a:pt x="5075798" y="5113861"/>
                </a:lnTo>
                <a:lnTo>
                  <a:pt x="5105878" y="5080374"/>
                </a:lnTo>
                <a:lnTo>
                  <a:pt x="5135472" y="5046422"/>
                </a:lnTo>
                <a:lnTo>
                  <a:pt x="5164577" y="5012011"/>
                </a:lnTo>
                <a:lnTo>
                  <a:pt x="5193184" y="4977146"/>
                </a:lnTo>
                <a:lnTo>
                  <a:pt x="5221290" y="4941832"/>
                </a:lnTo>
                <a:lnTo>
                  <a:pt x="5248889" y="4906077"/>
                </a:lnTo>
                <a:lnTo>
                  <a:pt x="5275974" y="4869886"/>
                </a:lnTo>
                <a:lnTo>
                  <a:pt x="5302540" y="4833265"/>
                </a:lnTo>
                <a:lnTo>
                  <a:pt x="5328581" y="4796219"/>
                </a:lnTo>
                <a:lnTo>
                  <a:pt x="5354091" y="4758755"/>
                </a:lnTo>
                <a:lnTo>
                  <a:pt x="5379066" y="4720878"/>
                </a:lnTo>
                <a:lnTo>
                  <a:pt x="5403499" y="4682595"/>
                </a:lnTo>
                <a:lnTo>
                  <a:pt x="5427384" y="4643910"/>
                </a:lnTo>
                <a:lnTo>
                  <a:pt x="5450716" y="4604832"/>
                </a:lnTo>
                <a:lnTo>
                  <a:pt x="5473489" y="4565364"/>
                </a:lnTo>
                <a:lnTo>
                  <a:pt x="5495697" y="4525512"/>
                </a:lnTo>
                <a:lnTo>
                  <a:pt x="5517335" y="4485284"/>
                </a:lnTo>
                <a:lnTo>
                  <a:pt x="5538397" y="4444684"/>
                </a:lnTo>
                <a:lnTo>
                  <a:pt x="5558877" y="4403719"/>
                </a:lnTo>
                <a:lnTo>
                  <a:pt x="5578770" y="4362395"/>
                </a:lnTo>
                <a:lnTo>
                  <a:pt x="5598070" y="4320716"/>
                </a:lnTo>
                <a:lnTo>
                  <a:pt x="5616771" y="4278690"/>
                </a:lnTo>
                <a:lnTo>
                  <a:pt x="5634867" y="4236322"/>
                </a:lnTo>
                <a:lnTo>
                  <a:pt x="5652353" y="4193618"/>
                </a:lnTo>
                <a:lnTo>
                  <a:pt x="5669223" y="4150584"/>
                </a:lnTo>
                <a:lnTo>
                  <a:pt x="5685472" y="4107226"/>
                </a:lnTo>
                <a:lnTo>
                  <a:pt x="5701093" y="4063549"/>
                </a:lnTo>
                <a:lnTo>
                  <a:pt x="5716081" y="4019560"/>
                </a:lnTo>
                <a:lnTo>
                  <a:pt x="5730430" y="3975264"/>
                </a:lnTo>
                <a:lnTo>
                  <a:pt x="5744136" y="3930667"/>
                </a:lnTo>
                <a:lnTo>
                  <a:pt x="5757190" y="3885776"/>
                </a:lnTo>
                <a:lnTo>
                  <a:pt x="5769590" y="3840596"/>
                </a:lnTo>
                <a:lnTo>
                  <a:pt x="5781327" y="3795132"/>
                </a:lnTo>
                <a:lnTo>
                  <a:pt x="5792397" y="3749392"/>
                </a:lnTo>
                <a:lnTo>
                  <a:pt x="5802795" y="3703380"/>
                </a:lnTo>
                <a:lnTo>
                  <a:pt x="5812514" y="3657103"/>
                </a:lnTo>
                <a:lnTo>
                  <a:pt x="5821548" y="3610566"/>
                </a:lnTo>
                <a:lnTo>
                  <a:pt x="5829893" y="3563776"/>
                </a:lnTo>
                <a:lnTo>
                  <a:pt x="5837541" y="3516738"/>
                </a:lnTo>
                <a:lnTo>
                  <a:pt x="5844489" y="3469459"/>
                </a:lnTo>
                <a:lnTo>
                  <a:pt x="5850729" y="3421943"/>
                </a:lnTo>
                <a:lnTo>
                  <a:pt x="5856257" y="3374197"/>
                </a:lnTo>
                <a:lnTo>
                  <a:pt x="5861066" y="3326227"/>
                </a:lnTo>
                <a:lnTo>
                  <a:pt x="5865150" y="3278039"/>
                </a:lnTo>
                <a:lnTo>
                  <a:pt x="5868505" y="3229638"/>
                </a:lnTo>
                <a:lnTo>
                  <a:pt x="5871124" y="3181031"/>
                </a:lnTo>
                <a:lnTo>
                  <a:pt x="5873002" y="3132223"/>
                </a:lnTo>
                <a:lnTo>
                  <a:pt x="5874133" y="3083221"/>
                </a:lnTo>
                <a:lnTo>
                  <a:pt x="5874512" y="3034030"/>
                </a:lnTo>
                <a:lnTo>
                  <a:pt x="5874133" y="2984838"/>
                </a:lnTo>
                <a:lnTo>
                  <a:pt x="5873002" y="2935836"/>
                </a:lnTo>
                <a:lnTo>
                  <a:pt x="5871124" y="2887028"/>
                </a:lnTo>
                <a:lnTo>
                  <a:pt x="5868505" y="2838421"/>
                </a:lnTo>
                <a:lnTo>
                  <a:pt x="5865150" y="2790020"/>
                </a:lnTo>
                <a:lnTo>
                  <a:pt x="5861066" y="2741832"/>
                </a:lnTo>
                <a:lnTo>
                  <a:pt x="5856257" y="2693862"/>
                </a:lnTo>
                <a:lnTo>
                  <a:pt x="5850729" y="2646116"/>
                </a:lnTo>
                <a:lnTo>
                  <a:pt x="5844489" y="2598600"/>
                </a:lnTo>
                <a:lnTo>
                  <a:pt x="5837541" y="2551321"/>
                </a:lnTo>
                <a:lnTo>
                  <a:pt x="5829893" y="2504283"/>
                </a:lnTo>
                <a:lnTo>
                  <a:pt x="5821548" y="2457493"/>
                </a:lnTo>
                <a:lnTo>
                  <a:pt x="5812514" y="2410956"/>
                </a:lnTo>
                <a:lnTo>
                  <a:pt x="5802795" y="2364679"/>
                </a:lnTo>
                <a:lnTo>
                  <a:pt x="5792397" y="2318667"/>
                </a:lnTo>
                <a:lnTo>
                  <a:pt x="5781327" y="2272927"/>
                </a:lnTo>
                <a:lnTo>
                  <a:pt x="5769590" y="2227463"/>
                </a:lnTo>
                <a:lnTo>
                  <a:pt x="5757190" y="2182283"/>
                </a:lnTo>
                <a:lnTo>
                  <a:pt x="5744136" y="2137392"/>
                </a:lnTo>
                <a:lnTo>
                  <a:pt x="5730430" y="2092795"/>
                </a:lnTo>
                <a:lnTo>
                  <a:pt x="5716081" y="2048499"/>
                </a:lnTo>
                <a:lnTo>
                  <a:pt x="5701093" y="2004510"/>
                </a:lnTo>
                <a:lnTo>
                  <a:pt x="5685472" y="1960833"/>
                </a:lnTo>
                <a:lnTo>
                  <a:pt x="5669223" y="1917475"/>
                </a:lnTo>
                <a:lnTo>
                  <a:pt x="5652353" y="1874441"/>
                </a:lnTo>
                <a:lnTo>
                  <a:pt x="5634867" y="1831737"/>
                </a:lnTo>
                <a:lnTo>
                  <a:pt x="5616771" y="1789369"/>
                </a:lnTo>
                <a:lnTo>
                  <a:pt x="5598070" y="1747343"/>
                </a:lnTo>
                <a:lnTo>
                  <a:pt x="5578770" y="1705664"/>
                </a:lnTo>
                <a:lnTo>
                  <a:pt x="5558877" y="1664340"/>
                </a:lnTo>
                <a:lnTo>
                  <a:pt x="5538397" y="1623375"/>
                </a:lnTo>
                <a:lnTo>
                  <a:pt x="5517335" y="1582775"/>
                </a:lnTo>
                <a:lnTo>
                  <a:pt x="5495697" y="1542547"/>
                </a:lnTo>
                <a:lnTo>
                  <a:pt x="5473489" y="1502695"/>
                </a:lnTo>
                <a:lnTo>
                  <a:pt x="5450716" y="1463227"/>
                </a:lnTo>
                <a:lnTo>
                  <a:pt x="5427384" y="1424149"/>
                </a:lnTo>
                <a:lnTo>
                  <a:pt x="5403499" y="1385464"/>
                </a:lnTo>
                <a:lnTo>
                  <a:pt x="5379066" y="1347181"/>
                </a:lnTo>
                <a:lnTo>
                  <a:pt x="5354091" y="1309304"/>
                </a:lnTo>
                <a:lnTo>
                  <a:pt x="5328581" y="1271840"/>
                </a:lnTo>
                <a:lnTo>
                  <a:pt x="5302540" y="1234794"/>
                </a:lnTo>
                <a:lnTo>
                  <a:pt x="5275974" y="1198173"/>
                </a:lnTo>
                <a:lnTo>
                  <a:pt x="5248889" y="1161982"/>
                </a:lnTo>
                <a:lnTo>
                  <a:pt x="5221290" y="1126227"/>
                </a:lnTo>
                <a:lnTo>
                  <a:pt x="5193184" y="1090913"/>
                </a:lnTo>
                <a:lnTo>
                  <a:pt x="5164577" y="1056048"/>
                </a:lnTo>
                <a:lnTo>
                  <a:pt x="5135472" y="1021637"/>
                </a:lnTo>
                <a:lnTo>
                  <a:pt x="5105878" y="987685"/>
                </a:lnTo>
                <a:lnTo>
                  <a:pt x="5075798" y="954198"/>
                </a:lnTo>
                <a:lnTo>
                  <a:pt x="5045239" y="921183"/>
                </a:lnTo>
                <a:lnTo>
                  <a:pt x="5014207" y="888645"/>
                </a:lnTo>
                <a:lnTo>
                  <a:pt x="4982707" y="856591"/>
                </a:lnTo>
                <a:lnTo>
                  <a:pt x="4950745" y="825025"/>
                </a:lnTo>
                <a:lnTo>
                  <a:pt x="4918327" y="793955"/>
                </a:lnTo>
                <a:lnTo>
                  <a:pt x="4885458" y="763385"/>
                </a:lnTo>
                <a:lnTo>
                  <a:pt x="4852144" y="733322"/>
                </a:lnTo>
                <a:lnTo>
                  <a:pt x="4818390" y="703772"/>
                </a:lnTo>
                <a:lnTo>
                  <a:pt x="4784204" y="674740"/>
                </a:lnTo>
                <a:lnTo>
                  <a:pt x="4749589" y="646232"/>
                </a:lnTo>
                <a:lnTo>
                  <a:pt x="4714552" y="618255"/>
                </a:lnTo>
                <a:lnTo>
                  <a:pt x="4679099" y="590814"/>
                </a:lnTo>
                <a:lnTo>
                  <a:pt x="4643234" y="563915"/>
                </a:lnTo>
                <a:lnTo>
                  <a:pt x="4606965" y="537564"/>
                </a:lnTo>
                <a:lnTo>
                  <a:pt x="4570297" y="511767"/>
                </a:lnTo>
                <a:lnTo>
                  <a:pt x="4533234" y="486529"/>
                </a:lnTo>
                <a:lnTo>
                  <a:pt x="4495784" y="461857"/>
                </a:lnTo>
                <a:lnTo>
                  <a:pt x="4457952" y="437756"/>
                </a:lnTo>
                <a:lnTo>
                  <a:pt x="4419742" y="414233"/>
                </a:lnTo>
                <a:lnTo>
                  <a:pt x="4381162" y="391293"/>
                </a:lnTo>
                <a:lnTo>
                  <a:pt x="4342217" y="368942"/>
                </a:lnTo>
                <a:lnTo>
                  <a:pt x="4302913" y="347186"/>
                </a:lnTo>
                <a:lnTo>
                  <a:pt x="4263254" y="326031"/>
                </a:lnTo>
                <a:lnTo>
                  <a:pt x="4223248" y="305483"/>
                </a:lnTo>
                <a:lnTo>
                  <a:pt x="4182899" y="285548"/>
                </a:lnTo>
                <a:lnTo>
                  <a:pt x="4142213" y="266231"/>
                </a:lnTo>
                <a:lnTo>
                  <a:pt x="4101197" y="247539"/>
                </a:lnTo>
                <a:lnTo>
                  <a:pt x="4059855" y="229476"/>
                </a:lnTo>
                <a:lnTo>
                  <a:pt x="4018193" y="212051"/>
                </a:lnTo>
                <a:lnTo>
                  <a:pt x="3976218" y="195267"/>
                </a:lnTo>
                <a:lnTo>
                  <a:pt x="3933934" y="179131"/>
                </a:lnTo>
                <a:lnTo>
                  <a:pt x="3891348" y="163649"/>
                </a:lnTo>
                <a:lnTo>
                  <a:pt x="3848465" y="148827"/>
                </a:lnTo>
                <a:lnTo>
                  <a:pt x="3805291" y="134670"/>
                </a:lnTo>
                <a:lnTo>
                  <a:pt x="3761832" y="121185"/>
                </a:lnTo>
                <a:lnTo>
                  <a:pt x="3718093" y="108378"/>
                </a:lnTo>
                <a:lnTo>
                  <a:pt x="3674080" y="96254"/>
                </a:lnTo>
                <a:lnTo>
                  <a:pt x="3629798" y="84819"/>
                </a:lnTo>
                <a:lnTo>
                  <a:pt x="3585254" y="74079"/>
                </a:lnTo>
                <a:lnTo>
                  <a:pt x="3540453" y="64040"/>
                </a:lnTo>
                <a:lnTo>
                  <a:pt x="3495401" y="54708"/>
                </a:lnTo>
                <a:lnTo>
                  <a:pt x="3450103" y="46088"/>
                </a:lnTo>
                <a:lnTo>
                  <a:pt x="3404566" y="38187"/>
                </a:lnTo>
                <a:lnTo>
                  <a:pt x="3358794" y="31011"/>
                </a:lnTo>
                <a:lnTo>
                  <a:pt x="3312794" y="24565"/>
                </a:lnTo>
                <a:lnTo>
                  <a:pt x="3266572" y="18856"/>
                </a:lnTo>
                <a:lnTo>
                  <a:pt x="3220132" y="13888"/>
                </a:lnTo>
                <a:lnTo>
                  <a:pt x="3173481" y="9669"/>
                </a:lnTo>
                <a:lnTo>
                  <a:pt x="3126624" y="6204"/>
                </a:lnTo>
                <a:lnTo>
                  <a:pt x="3079568" y="3498"/>
                </a:lnTo>
                <a:lnTo>
                  <a:pt x="3032317" y="1558"/>
                </a:lnTo>
                <a:lnTo>
                  <a:pt x="2984878" y="390"/>
                </a:lnTo>
                <a:lnTo>
                  <a:pt x="2937256" y="0"/>
                </a:lnTo>
                <a:lnTo>
                  <a:pt x="2889633" y="390"/>
                </a:lnTo>
                <a:lnTo>
                  <a:pt x="2842194" y="1558"/>
                </a:lnTo>
                <a:lnTo>
                  <a:pt x="2794943" y="3498"/>
                </a:lnTo>
                <a:lnTo>
                  <a:pt x="2747887" y="6204"/>
                </a:lnTo>
                <a:lnTo>
                  <a:pt x="2701030" y="9669"/>
                </a:lnTo>
                <a:lnTo>
                  <a:pt x="2654379" y="13888"/>
                </a:lnTo>
                <a:lnTo>
                  <a:pt x="2607939" y="18856"/>
                </a:lnTo>
                <a:lnTo>
                  <a:pt x="2561717" y="24565"/>
                </a:lnTo>
                <a:lnTo>
                  <a:pt x="2515717" y="31011"/>
                </a:lnTo>
                <a:lnTo>
                  <a:pt x="2469945" y="38187"/>
                </a:lnTo>
                <a:lnTo>
                  <a:pt x="2424408" y="46088"/>
                </a:lnTo>
                <a:lnTo>
                  <a:pt x="2379110" y="54708"/>
                </a:lnTo>
                <a:lnTo>
                  <a:pt x="2334058" y="64040"/>
                </a:lnTo>
                <a:lnTo>
                  <a:pt x="2289257" y="74079"/>
                </a:lnTo>
                <a:lnTo>
                  <a:pt x="2244713" y="84819"/>
                </a:lnTo>
                <a:lnTo>
                  <a:pt x="2200431" y="96254"/>
                </a:lnTo>
                <a:lnTo>
                  <a:pt x="2156418" y="108378"/>
                </a:lnTo>
                <a:lnTo>
                  <a:pt x="2112679" y="121185"/>
                </a:lnTo>
                <a:lnTo>
                  <a:pt x="2069220" y="134670"/>
                </a:lnTo>
                <a:lnTo>
                  <a:pt x="2026046" y="148827"/>
                </a:lnTo>
                <a:lnTo>
                  <a:pt x="1983163" y="163649"/>
                </a:lnTo>
                <a:lnTo>
                  <a:pt x="1940577" y="179131"/>
                </a:lnTo>
                <a:lnTo>
                  <a:pt x="1898293" y="195267"/>
                </a:lnTo>
                <a:lnTo>
                  <a:pt x="1856318" y="212051"/>
                </a:lnTo>
                <a:lnTo>
                  <a:pt x="1814656" y="229476"/>
                </a:lnTo>
                <a:lnTo>
                  <a:pt x="1773314" y="247539"/>
                </a:lnTo>
                <a:lnTo>
                  <a:pt x="1732298" y="266231"/>
                </a:lnTo>
                <a:lnTo>
                  <a:pt x="1691612" y="285548"/>
                </a:lnTo>
                <a:lnTo>
                  <a:pt x="1651263" y="305483"/>
                </a:lnTo>
                <a:lnTo>
                  <a:pt x="1611257" y="326031"/>
                </a:lnTo>
                <a:lnTo>
                  <a:pt x="1571598" y="347186"/>
                </a:lnTo>
                <a:lnTo>
                  <a:pt x="1532294" y="368942"/>
                </a:lnTo>
                <a:lnTo>
                  <a:pt x="1493349" y="391293"/>
                </a:lnTo>
                <a:lnTo>
                  <a:pt x="1454769" y="414233"/>
                </a:lnTo>
                <a:lnTo>
                  <a:pt x="1416559" y="437756"/>
                </a:lnTo>
                <a:lnTo>
                  <a:pt x="1378727" y="461857"/>
                </a:lnTo>
                <a:lnTo>
                  <a:pt x="1341277" y="486529"/>
                </a:lnTo>
                <a:lnTo>
                  <a:pt x="1304214" y="511767"/>
                </a:lnTo>
                <a:lnTo>
                  <a:pt x="1267546" y="537564"/>
                </a:lnTo>
                <a:lnTo>
                  <a:pt x="1231277" y="563915"/>
                </a:lnTo>
                <a:lnTo>
                  <a:pt x="1195412" y="590814"/>
                </a:lnTo>
                <a:lnTo>
                  <a:pt x="1159959" y="618255"/>
                </a:lnTo>
                <a:lnTo>
                  <a:pt x="1124922" y="646232"/>
                </a:lnTo>
                <a:lnTo>
                  <a:pt x="1090307" y="674740"/>
                </a:lnTo>
                <a:lnTo>
                  <a:pt x="1056121" y="703772"/>
                </a:lnTo>
                <a:lnTo>
                  <a:pt x="1022367" y="733322"/>
                </a:lnTo>
                <a:lnTo>
                  <a:pt x="989053" y="763385"/>
                </a:lnTo>
                <a:lnTo>
                  <a:pt x="956184" y="793955"/>
                </a:lnTo>
                <a:lnTo>
                  <a:pt x="923766" y="825025"/>
                </a:lnTo>
                <a:lnTo>
                  <a:pt x="891804" y="856591"/>
                </a:lnTo>
                <a:lnTo>
                  <a:pt x="860304" y="888645"/>
                </a:lnTo>
                <a:lnTo>
                  <a:pt x="829272" y="921183"/>
                </a:lnTo>
                <a:lnTo>
                  <a:pt x="798713" y="954198"/>
                </a:lnTo>
                <a:lnTo>
                  <a:pt x="768633" y="987685"/>
                </a:lnTo>
                <a:lnTo>
                  <a:pt x="739039" y="1021637"/>
                </a:lnTo>
                <a:lnTo>
                  <a:pt x="709934" y="1056048"/>
                </a:lnTo>
                <a:lnTo>
                  <a:pt x="681327" y="1090913"/>
                </a:lnTo>
                <a:lnTo>
                  <a:pt x="653221" y="1126227"/>
                </a:lnTo>
                <a:lnTo>
                  <a:pt x="625622" y="1161982"/>
                </a:lnTo>
                <a:lnTo>
                  <a:pt x="598537" y="1198173"/>
                </a:lnTo>
                <a:lnTo>
                  <a:pt x="571971" y="1234794"/>
                </a:lnTo>
                <a:lnTo>
                  <a:pt x="545930" y="1271840"/>
                </a:lnTo>
                <a:lnTo>
                  <a:pt x="520420" y="1309304"/>
                </a:lnTo>
                <a:lnTo>
                  <a:pt x="495445" y="1347181"/>
                </a:lnTo>
                <a:lnTo>
                  <a:pt x="471012" y="1385464"/>
                </a:lnTo>
                <a:lnTo>
                  <a:pt x="447127" y="1424149"/>
                </a:lnTo>
                <a:lnTo>
                  <a:pt x="423795" y="1463227"/>
                </a:lnTo>
                <a:lnTo>
                  <a:pt x="401022" y="1502695"/>
                </a:lnTo>
                <a:lnTo>
                  <a:pt x="378814" y="1542547"/>
                </a:lnTo>
                <a:lnTo>
                  <a:pt x="357176" y="1582775"/>
                </a:lnTo>
                <a:lnTo>
                  <a:pt x="336114" y="1623375"/>
                </a:lnTo>
                <a:lnTo>
                  <a:pt x="315634" y="1664340"/>
                </a:lnTo>
                <a:lnTo>
                  <a:pt x="295741" y="1705664"/>
                </a:lnTo>
                <a:lnTo>
                  <a:pt x="276441" y="1747343"/>
                </a:lnTo>
                <a:lnTo>
                  <a:pt x="257740" y="1789369"/>
                </a:lnTo>
                <a:lnTo>
                  <a:pt x="239644" y="1831737"/>
                </a:lnTo>
                <a:lnTo>
                  <a:pt x="222158" y="1874441"/>
                </a:lnTo>
                <a:lnTo>
                  <a:pt x="205288" y="1917475"/>
                </a:lnTo>
                <a:lnTo>
                  <a:pt x="189039" y="1960833"/>
                </a:lnTo>
                <a:lnTo>
                  <a:pt x="173418" y="2004510"/>
                </a:lnTo>
                <a:lnTo>
                  <a:pt x="158430" y="2048499"/>
                </a:lnTo>
                <a:lnTo>
                  <a:pt x="144081" y="2092795"/>
                </a:lnTo>
                <a:lnTo>
                  <a:pt x="130375" y="2137392"/>
                </a:lnTo>
                <a:lnTo>
                  <a:pt x="117321" y="2182283"/>
                </a:lnTo>
                <a:lnTo>
                  <a:pt x="104921" y="2227463"/>
                </a:lnTo>
                <a:lnTo>
                  <a:pt x="93184" y="2272927"/>
                </a:lnTo>
                <a:lnTo>
                  <a:pt x="82114" y="2318667"/>
                </a:lnTo>
                <a:lnTo>
                  <a:pt x="71716" y="2364679"/>
                </a:lnTo>
                <a:lnTo>
                  <a:pt x="61997" y="2410956"/>
                </a:lnTo>
                <a:lnTo>
                  <a:pt x="52963" y="2457493"/>
                </a:lnTo>
                <a:lnTo>
                  <a:pt x="44618" y="2504283"/>
                </a:lnTo>
                <a:lnTo>
                  <a:pt x="36970" y="2551321"/>
                </a:lnTo>
                <a:lnTo>
                  <a:pt x="30022" y="2598600"/>
                </a:lnTo>
                <a:lnTo>
                  <a:pt x="23782" y="2646116"/>
                </a:lnTo>
                <a:lnTo>
                  <a:pt x="18254" y="2693862"/>
                </a:lnTo>
                <a:lnTo>
                  <a:pt x="13445" y="2741832"/>
                </a:lnTo>
                <a:lnTo>
                  <a:pt x="9361" y="2790020"/>
                </a:lnTo>
                <a:lnTo>
                  <a:pt x="6006" y="2838421"/>
                </a:lnTo>
                <a:lnTo>
                  <a:pt x="3387" y="2887028"/>
                </a:lnTo>
                <a:lnTo>
                  <a:pt x="1509" y="2935836"/>
                </a:lnTo>
                <a:lnTo>
                  <a:pt x="378" y="2984838"/>
                </a:lnTo>
                <a:lnTo>
                  <a:pt x="0" y="3034030"/>
                </a:lnTo>
                <a:lnTo>
                  <a:pt x="378" y="3083221"/>
                </a:lnTo>
                <a:lnTo>
                  <a:pt x="1509" y="3132223"/>
                </a:lnTo>
                <a:lnTo>
                  <a:pt x="3387" y="3181031"/>
                </a:lnTo>
                <a:lnTo>
                  <a:pt x="6006" y="3229638"/>
                </a:lnTo>
                <a:lnTo>
                  <a:pt x="9361" y="3278039"/>
                </a:lnTo>
                <a:lnTo>
                  <a:pt x="13445" y="3326227"/>
                </a:lnTo>
                <a:lnTo>
                  <a:pt x="18254" y="3374197"/>
                </a:lnTo>
                <a:lnTo>
                  <a:pt x="23782" y="3421943"/>
                </a:lnTo>
                <a:lnTo>
                  <a:pt x="30022" y="3469459"/>
                </a:lnTo>
                <a:lnTo>
                  <a:pt x="36970" y="3516738"/>
                </a:lnTo>
                <a:lnTo>
                  <a:pt x="44618" y="3563776"/>
                </a:lnTo>
                <a:lnTo>
                  <a:pt x="52963" y="3610566"/>
                </a:lnTo>
                <a:lnTo>
                  <a:pt x="61997" y="3657103"/>
                </a:lnTo>
                <a:lnTo>
                  <a:pt x="71716" y="3703380"/>
                </a:lnTo>
                <a:lnTo>
                  <a:pt x="82114" y="3749392"/>
                </a:lnTo>
                <a:lnTo>
                  <a:pt x="93184" y="3795132"/>
                </a:lnTo>
                <a:lnTo>
                  <a:pt x="104921" y="3840596"/>
                </a:lnTo>
                <a:lnTo>
                  <a:pt x="117321" y="3885776"/>
                </a:lnTo>
                <a:lnTo>
                  <a:pt x="130375" y="3930667"/>
                </a:lnTo>
                <a:lnTo>
                  <a:pt x="144081" y="3975264"/>
                </a:lnTo>
                <a:lnTo>
                  <a:pt x="158430" y="4019560"/>
                </a:lnTo>
                <a:lnTo>
                  <a:pt x="173418" y="4063549"/>
                </a:lnTo>
                <a:lnTo>
                  <a:pt x="189039" y="4107226"/>
                </a:lnTo>
                <a:lnTo>
                  <a:pt x="205288" y="4150584"/>
                </a:lnTo>
                <a:lnTo>
                  <a:pt x="222158" y="4193618"/>
                </a:lnTo>
                <a:lnTo>
                  <a:pt x="239644" y="4236322"/>
                </a:lnTo>
                <a:lnTo>
                  <a:pt x="257740" y="4278690"/>
                </a:lnTo>
                <a:lnTo>
                  <a:pt x="276441" y="4320716"/>
                </a:lnTo>
                <a:lnTo>
                  <a:pt x="295741" y="4362395"/>
                </a:lnTo>
                <a:lnTo>
                  <a:pt x="315634" y="4403719"/>
                </a:lnTo>
                <a:lnTo>
                  <a:pt x="336114" y="4444684"/>
                </a:lnTo>
                <a:lnTo>
                  <a:pt x="357176" y="4485284"/>
                </a:lnTo>
                <a:lnTo>
                  <a:pt x="378814" y="4525512"/>
                </a:lnTo>
                <a:lnTo>
                  <a:pt x="401022" y="4565364"/>
                </a:lnTo>
                <a:lnTo>
                  <a:pt x="423795" y="4604832"/>
                </a:lnTo>
                <a:lnTo>
                  <a:pt x="447127" y="4643910"/>
                </a:lnTo>
                <a:lnTo>
                  <a:pt x="471012" y="4682595"/>
                </a:lnTo>
                <a:lnTo>
                  <a:pt x="495445" y="4720878"/>
                </a:lnTo>
                <a:lnTo>
                  <a:pt x="520420" y="4758755"/>
                </a:lnTo>
                <a:lnTo>
                  <a:pt x="545930" y="4796219"/>
                </a:lnTo>
                <a:lnTo>
                  <a:pt x="571971" y="4833265"/>
                </a:lnTo>
                <a:lnTo>
                  <a:pt x="598537" y="4869886"/>
                </a:lnTo>
                <a:lnTo>
                  <a:pt x="625622" y="4906077"/>
                </a:lnTo>
                <a:lnTo>
                  <a:pt x="653221" y="4941832"/>
                </a:lnTo>
                <a:lnTo>
                  <a:pt x="681327" y="4977146"/>
                </a:lnTo>
                <a:lnTo>
                  <a:pt x="709934" y="5012011"/>
                </a:lnTo>
                <a:lnTo>
                  <a:pt x="739039" y="5046422"/>
                </a:lnTo>
                <a:lnTo>
                  <a:pt x="768633" y="5080374"/>
                </a:lnTo>
                <a:lnTo>
                  <a:pt x="798713" y="5113861"/>
                </a:lnTo>
                <a:lnTo>
                  <a:pt x="829272" y="5146876"/>
                </a:lnTo>
                <a:lnTo>
                  <a:pt x="860304" y="5179414"/>
                </a:lnTo>
                <a:lnTo>
                  <a:pt x="891804" y="5211468"/>
                </a:lnTo>
                <a:lnTo>
                  <a:pt x="923766" y="5243034"/>
                </a:lnTo>
                <a:lnTo>
                  <a:pt x="956184" y="5274104"/>
                </a:lnTo>
                <a:lnTo>
                  <a:pt x="989053" y="5304674"/>
                </a:lnTo>
                <a:lnTo>
                  <a:pt x="1022367" y="5334737"/>
                </a:lnTo>
                <a:lnTo>
                  <a:pt x="1056121" y="5364287"/>
                </a:lnTo>
                <a:lnTo>
                  <a:pt x="1090307" y="5393319"/>
                </a:lnTo>
                <a:lnTo>
                  <a:pt x="1124922" y="5421827"/>
                </a:lnTo>
                <a:lnTo>
                  <a:pt x="1159959" y="5449804"/>
                </a:lnTo>
                <a:lnTo>
                  <a:pt x="1195412" y="5477245"/>
                </a:lnTo>
                <a:lnTo>
                  <a:pt x="1231277" y="5504144"/>
                </a:lnTo>
                <a:lnTo>
                  <a:pt x="1267546" y="5530495"/>
                </a:lnTo>
                <a:lnTo>
                  <a:pt x="1304214" y="5556292"/>
                </a:lnTo>
                <a:lnTo>
                  <a:pt x="1341277" y="5581530"/>
                </a:lnTo>
                <a:lnTo>
                  <a:pt x="1378727" y="5606202"/>
                </a:lnTo>
                <a:lnTo>
                  <a:pt x="1416559" y="5630303"/>
                </a:lnTo>
                <a:lnTo>
                  <a:pt x="1454769" y="5653826"/>
                </a:lnTo>
                <a:lnTo>
                  <a:pt x="1493349" y="5676766"/>
                </a:lnTo>
                <a:lnTo>
                  <a:pt x="1532294" y="5699117"/>
                </a:lnTo>
                <a:lnTo>
                  <a:pt x="1571598" y="5720873"/>
                </a:lnTo>
                <a:lnTo>
                  <a:pt x="1611257" y="5742028"/>
                </a:lnTo>
                <a:lnTo>
                  <a:pt x="1651263" y="5762576"/>
                </a:lnTo>
                <a:lnTo>
                  <a:pt x="1691612" y="5782511"/>
                </a:lnTo>
                <a:lnTo>
                  <a:pt x="1732298" y="5801828"/>
                </a:lnTo>
                <a:lnTo>
                  <a:pt x="1773314" y="5820520"/>
                </a:lnTo>
                <a:lnTo>
                  <a:pt x="1814656" y="5838583"/>
                </a:lnTo>
                <a:lnTo>
                  <a:pt x="1856318" y="5856008"/>
                </a:lnTo>
                <a:lnTo>
                  <a:pt x="1898293" y="5872792"/>
                </a:lnTo>
                <a:lnTo>
                  <a:pt x="1940577" y="5888928"/>
                </a:lnTo>
                <a:lnTo>
                  <a:pt x="1983163" y="5904410"/>
                </a:lnTo>
                <a:lnTo>
                  <a:pt x="2026046" y="5919232"/>
                </a:lnTo>
                <a:lnTo>
                  <a:pt x="2069220" y="5933389"/>
                </a:lnTo>
                <a:lnTo>
                  <a:pt x="2112679" y="5946874"/>
                </a:lnTo>
                <a:lnTo>
                  <a:pt x="2156418" y="5959681"/>
                </a:lnTo>
                <a:lnTo>
                  <a:pt x="2200431" y="5971805"/>
                </a:lnTo>
                <a:lnTo>
                  <a:pt x="2244713" y="5983240"/>
                </a:lnTo>
                <a:lnTo>
                  <a:pt x="2289257" y="5993980"/>
                </a:lnTo>
                <a:lnTo>
                  <a:pt x="2334058" y="6004019"/>
                </a:lnTo>
                <a:lnTo>
                  <a:pt x="2379110" y="6013351"/>
                </a:lnTo>
                <a:lnTo>
                  <a:pt x="2424408" y="6021971"/>
                </a:lnTo>
                <a:lnTo>
                  <a:pt x="2469945" y="6029872"/>
                </a:lnTo>
                <a:lnTo>
                  <a:pt x="2515717" y="6037048"/>
                </a:lnTo>
                <a:lnTo>
                  <a:pt x="2561717" y="6043494"/>
                </a:lnTo>
                <a:lnTo>
                  <a:pt x="2607939" y="6049203"/>
                </a:lnTo>
                <a:lnTo>
                  <a:pt x="2654379" y="6054171"/>
                </a:lnTo>
                <a:lnTo>
                  <a:pt x="2701030" y="6058390"/>
                </a:lnTo>
                <a:lnTo>
                  <a:pt x="2747887" y="6061855"/>
                </a:lnTo>
                <a:lnTo>
                  <a:pt x="2794943" y="6064561"/>
                </a:lnTo>
                <a:lnTo>
                  <a:pt x="2842194" y="6066501"/>
                </a:lnTo>
                <a:lnTo>
                  <a:pt x="2889633" y="6067669"/>
                </a:lnTo>
                <a:lnTo>
                  <a:pt x="2937256" y="6068060"/>
                </a:lnTo>
                <a:close/>
              </a:path>
            </a:pathLst>
          </a:custGeom>
          <a:noFill/>
          <a:ln cap="flat" cmpd="sng" w="63475">
            <a:solidFill>
              <a:srgbClr val="EC64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22"/>
          <p:cNvSpPr txBox="1"/>
          <p:nvPr>
            <p:ph idx="11" type="ftr"/>
          </p:nvPr>
        </p:nvSpPr>
        <p:spPr>
          <a:xfrm>
            <a:off x="3391630" y="9838637"/>
            <a:ext cx="978535" cy="2101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10" type="dt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2"/>
          <p:cNvSpPr txBox="1"/>
          <p:nvPr>
            <p:ph idx="12" type="sldNum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7d25b554b3_0_58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47" name="Google Shape;47;g7d25b554b3_0_58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48" name="Google Shape;48;g7d25b554b3_0_5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1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7d25b554b3_0_156"/>
          <p:cNvSpPr txBox="1"/>
          <p:nvPr>
            <p:ph idx="10" type="dt"/>
          </p:nvPr>
        </p:nvSpPr>
        <p:spPr>
          <a:xfrm>
            <a:off x="534353" y="9322649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1" name="Google Shape;51;g7d25b554b3_0_156"/>
          <p:cNvSpPr txBox="1"/>
          <p:nvPr>
            <p:ph idx="11" type="ftr"/>
          </p:nvPr>
        </p:nvSpPr>
        <p:spPr>
          <a:xfrm>
            <a:off x="2574608" y="9322649"/>
            <a:ext cx="26232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Google Shape;52;g7d25b554b3_0_156"/>
          <p:cNvSpPr txBox="1"/>
          <p:nvPr>
            <p:ph idx="12" type="sldNum"/>
          </p:nvPr>
        </p:nvSpPr>
        <p:spPr>
          <a:xfrm>
            <a:off x="5489258" y="9322649"/>
            <a:ext cx="1748700" cy="53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/>
          <p:nvPr/>
        </p:nvSpPr>
        <p:spPr>
          <a:xfrm>
            <a:off x="31750" y="1273047"/>
            <a:ext cx="0" cy="8785860"/>
          </a:xfrm>
          <a:custGeom>
            <a:rect b="b" l="l" r="r" t="t"/>
            <a:pathLst>
              <a:path extrusionOk="0" h="8785860" w="120000">
                <a:moveTo>
                  <a:pt x="0" y="0"/>
                </a:moveTo>
                <a:lnTo>
                  <a:pt x="0" y="8785352"/>
                </a:lnTo>
              </a:path>
            </a:pathLst>
          </a:custGeom>
          <a:noFill/>
          <a:ln cap="flat" cmpd="sng" w="63500">
            <a:solidFill>
              <a:srgbClr val="EC64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7"/>
          <p:cNvSpPr txBox="1"/>
          <p:nvPr>
            <p:ph type="title"/>
          </p:nvPr>
        </p:nvSpPr>
        <p:spPr>
          <a:xfrm>
            <a:off x="2345309" y="1568447"/>
            <a:ext cx="3081781" cy="9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6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7"/>
          <p:cNvSpPr txBox="1"/>
          <p:nvPr>
            <p:ph idx="1" type="body"/>
          </p:nvPr>
        </p:nvSpPr>
        <p:spPr>
          <a:xfrm>
            <a:off x="567690" y="2906475"/>
            <a:ext cx="6637019" cy="27990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231F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7"/>
          <p:cNvSpPr txBox="1"/>
          <p:nvPr>
            <p:ph idx="11" type="ftr"/>
          </p:nvPr>
        </p:nvSpPr>
        <p:spPr>
          <a:xfrm>
            <a:off x="3391630" y="9838637"/>
            <a:ext cx="978535" cy="2101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7"/>
          <p:cNvSpPr txBox="1"/>
          <p:nvPr>
            <p:ph idx="10" type="dt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17"/>
          <p:cNvSpPr txBox="1"/>
          <p:nvPr>
            <p:ph idx="12" type="sldNum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"/>
          <p:cNvSpPr txBox="1"/>
          <p:nvPr/>
        </p:nvSpPr>
        <p:spPr>
          <a:xfrm>
            <a:off x="1635300" y="4175563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2"/>
          <p:cNvSpPr txBox="1"/>
          <p:nvPr/>
        </p:nvSpPr>
        <p:spPr>
          <a:xfrm>
            <a:off x="1635300" y="3854572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2"/>
          <p:cNvSpPr txBox="1"/>
          <p:nvPr/>
        </p:nvSpPr>
        <p:spPr>
          <a:xfrm>
            <a:off x="1635300" y="3533582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2"/>
          <p:cNvSpPr txBox="1"/>
          <p:nvPr/>
        </p:nvSpPr>
        <p:spPr>
          <a:xfrm>
            <a:off x="1635300" y="2891600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"/>
          <p:cNvSpPr/>
          <p:nvPr/>
        </p:nvSpPr>
        <p:spPr>
          <a:xfrm>
            <a:off x="1203449" y="2893750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2" name="Google Shape;62;p2"/>
          <p:cNvSpPr/>
          <p:nvPr/>
        </p:nvSpPr>
        <p:spPr>
          <a:xfrm>
            <a:off x="1203449" y="3214742"/>
            <a:ext cx="209883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3" name="Google Shape;63;p2"/>
          <p:cNvSpPr/>
          <p:nvPr/>
        </p:nvSpPr>
        <p:spPr>
          <a:xfrm>
            <a:off x="1203449" y="3535734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4" name="Google Shape;64;p2"/>
          <p:cNvSpPr/>
          <p:nvPr/>
        </p:nvSpPr>
        <p:spPr>
          <a:xfrm>
            <a:off x="1203449" y="3856725"/>
            <a:ext cx="209883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5" name="Google Shape;65;p2"/>
          <p:cNvSpPr/>
          <p:nvPr/>
        </p:nvSpPr>
        <p:spPr>
          <a:xfrm>
            <a:off x="1203449" y="4177717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6" name="Google Shape;66;p2"/>
          <p:cNvSpPr txBox="1"/>
          <p:nvPr/>
        </p:nvSpPr>
        <p:spPr>
          <a:xfrm>
            <a:off x="1635225" y="5780517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2"/>
          <p:cNvSpPr txBox="1"/>
          <p:nvPr/>
        </p:nvSpPr>
        <p:spPr>
          <a:xfrm>
            <a:off x="1635225" y="5459526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"/>
          <p:cNvSpPr txBox="1"/>
          <p:nvPr/>
        </p:nvSpPr>
        <p:spPr>
          <a:xfrm>
            <a:off x="1635225" y="5138536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2"/>
          <p:cNvSpPr txBox="1"/>
          <p:nvPr/>
        </p:nvSpPr>
        <p:spPr>
          <a:xfrm>
            <a:off x="1635225" y="4817545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2"/>
          <p:cNvSpPr txBox="1"/>
          <p:nvPr/>
        </p:nvSpPr>
        <p:spPr>
          <a:xfrm>
            <a:off x="1635225" y="4496554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2"/>
          <p:cNvSpPr/>
          <p:nvPr/>
        </p:nvSpPr>
        <p:spPr>
          <a:xfrm>
            <a:off x="1203374" y="4498709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2" name="Google Shape;72;p2"/>
          <p:cNvSpPr/>
          <p:nvPr/>
        </p:nvSpPr>
        <p:spPr>
          <a:xfrm>
            <a:off x="1203374" y="4819701"/>
            <a:ext cx="209883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3" name="Google Shape;73;p2"/>
          <p:cNvSpPr/>
          <p:nvPr/>
        </p:nvSpPr>
        <p:spPr>
          <a:xfrm>
            <a:off x="1203374" y="5140692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4" name="Google Shape;74;p2"/>
          <p:cNvSpPr/>
          <p:nvPr/>
        </p:nvSpPr>
        <p:spPr>
          <a:xfrm>
            <a:off x="1203374" y="5461684"/>
            <a:ext cx="209883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5" name="Google Shape;75;p2"/>
          <p:cNvSpPr/>
          <p:nvPr/>
        </p:nvSpPr>
        <p:spPr>
          <a:xfrm>
            <a:off x="1203374" y="5782676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6" name="Google Shape;76;p2"/>
          <p:cNvSpPr txBox="1"/>
          <p:nvPr/>
        </p:nvSpPr>
        <p:spPr>
          <a:xfrm>
            <a:off x="1635225" y="7385471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2"/>
          <p:cNvSpPr txBox="1"/>
          <p:nvPr/>
        </p:nvSpPr>
        <p:spPr>
          <a:xfrm>
            <a:off x="1635225" y="7064480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2"/>
          <p:cNvSpPr txBox="1"/>
          <p:nvPr/>
        </p:nvSpPr>
        <p:spPr>
          <a:xfrm>
            <a:off x="1635225" y="6743489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2"/>
          <p:cNvSpPr txBox="1"/>
          <p:nvPr/>
        </p:nvSpPr>
        <p:spPr>
          <a:xfrm>
            <a:off x="1635225" y="6422499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"/>
          <p:cNvSpPr txBox="1"/>
          <p:nvPr/>
        </p:nvSpPr>
        <p:spPr>
          <a:xfrm>
            <a:off x="1635225" y="6101508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2"/>
          <p:cNvSpPr/>
          <p:nvPr/>
        </p:nvSpPr>
        <p:spPr>
          <a:xfrm>
            <a:off x="1203374" y="6103668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82" name="Google Shape;82;p2"/>
          <p:cNvSpPr/>
          <p:nvPr/>
        </p:nvSpPr>
        <p:spPr>
          <a:xfrm>
            <a:off x="1203374" y="6424659"/>
            <a:ext cx="209883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83" name="Google Shape;83;p2"/>
          <p:cNvSpPr/>
          <p:nvPr/>
        </p:nvSpPr>
        <p:spPr>
          <a:xfrm>
            <a:off x="1203374" y="6745651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84" name="Google Shape;84;p2"/>
          <p:cNvSpPr/>
          <p:nvPr/>
        </p:nvSpPr>
        <p:spPr>
          <a:xfrm>
            <a:off x="1203374" y="7066643"/>
            <a:ext cx="209883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85" name="Google Shape;85;p2"/>
          <p:cNvSpPr/>
          <p:nvPr/>
        </p:nvSpPr>
        <p:spPr>
          <a:xfrm>
            <a:off x="1203374" y="7387635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86" name="Google Shape;86;p2"/>
          <p:cNvSpPr txBox="1"/>
          <p:nvPr/>
        </p:nvSpPr>
        <p:spPr>
          <a:xfrm>
            <a:off x="1635225" y="8990425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"/>
          <p:cNvSpPr txBox="1"/>
          <p:nvPr/>
        </p:nvSpPr>
        <p:spPr>
          <a:xfrm>
            <a:off x="1635225" y="8669434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2"/>
          <p:cNvSpPr txBox="1"/>
          <p:nvPr/>
        </p:nvSpPr>
        <p:spPr>
          <a:xfrm>
            <a:off x="1635225" y="8348443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" y="686675"/>
            <a:ext cx="981450" cy="9371724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2"/>
          <p:cNvSpPr txBox="1"/>
          <p:nvPr/>
        </p:nvSpPr>
        <p:spPr>
          <a:xfrm>
            <a:off x="1635225" y="8027453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2"/>
          <p:cNvSpPr txBox="1"/>
          <p:nvPr/>
        </p:nvSpPr>
        <p:spPr>
          <a:xfrm>
            <a:off x="1635225" y="7706462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2"/>
          <p:cNvSpPr/>
          <p:nvPr/>
        </p:nvSpPr>
        <p:spPr>
          <a:xfrm>
            <a:off x="0" y="686675"/>
            <a:ext cx="7772400" cy="1406858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/>
          <p:nvPr/>
        </p:nvSpPr>
        <p:spPr>
          <a:xfrm>
            <a:off x="1203374" y="7708626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1203374" y="8029618"/>
            <a:ext cx="209883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95" name="Google Shape;95;p2"/>
          <p:cNvSpPr/>
          <p:nvPr/>
        </p:nvSpPr>
        <p:spPr>
          <a:xfrm>
            <a:off x="2638950" y="313875"/>
            <a:ext cx="2494500" cy="2186700"/>
          </a:xfrm>
          <a:prstGeom prst="roundRect">
            <a:avLst>
              <a:gd fmla="val 16667" name="adj"/>
            </a:avLst>
          </a:prstGeom>
          <a:solidFill>
            <a:srgbClr val="B6D7A8"/>
          </a:solidFill>
          <a:ln cap="flat" cmpd="sng" w="9525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2"/>
          <p:cNvSpPr/>
          <p:nvPr/>
        </p:nvSpPr>
        <p:spPr>
          <a:xfrm>
            <a:off x="1203374" y="8350610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97" name="Google Shape;97;p2"/>
          <p:cNvSpPr/>
          <p:nvPr/>
        </p:nvSpPr>
        <p:spPr>
          <a:xfrm>
            <a:off x="2849550" y="499400"/>
            <a:ext cx="2073300" cy="1781400"/>
          </a:xfrm>
          <a:prstGeom prst="roundRect">
            <a:avLst>
              <a:gd fmla="val 16667" name="adj"/>
            </a:avLst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"/>
          <p:cNvSpPr/>
          <p:nvPr/>
        </p:nvSpPr>
        <p:spPr>
          <a:xfrm>
            <a:off x="1203374" y="8671602"/>
            <a:ext cx="209883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1203374" y="8992593"/>
            <a:ext cx="209883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100" name="Google Shape;100;p2"/>
          <p:cNvSpPr/>
          <p:nvPr/>
        </p:nvSpPr>
        <p:spPr>
          <a:xfrm>
            <a:off x="0" y="1113075"/>
            <a:ext cx="7772400" cy="5883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CCCC1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i="0" lang="en-US" sz="3600" u="none" cap="none" strike="noStrike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Key</a:t>
            </a:r>
            <a:endParaRPr i="0" sz="3600" u="none" cap="none" strike="noStrik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1" name="Google Shape;101;p2"/>
          <p:cNvSpPr txBox="1"/>
          <p:nvPr/>
        </p:nvSpPr>
        <p:spPr>
          <a:xfrm>
            <a:off x="1635300" y="3212591"/>
            <a:ext cx="56385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g7d25b554b3_0_3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" y="0"/>
            <a:ext cx="981456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g7d25b554b3_0_347"/>
          <p:cNvSpPr txBox="1"/>
          <p:nvPr>
            <p:ph type="title"/>
          </p:nvPr>
        </p:nvSpPr>
        <p:spPr>
          <a:xfrm>
            <a:off x="888890" y="83650"/>
            <a:ext cx="59946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5000">
                <a:latin typeface="Comfortaa"/>
                <a:ea typeface="Comfortaa"/>
                <a:cs typeface="Comfortaa"/>
                <a:sym typeface="Comfortaa"/>
              </a:rPr>
              <a:t>Page Title</a:t>
            </a:r>
            <a:endParaRPr sz="50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99" name="Google Shape;299;g7d25b554b3_0_347"/>
          <p:cNvSpPr txBox="1"/>
          <p:nvPr/>
        </p:nvSpPr>
        <p:spPr>
          <a:xfrm>
            <a:off x="9219340" y="2394443"/>
            <a:ext cx="504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Tip 7</a:t>
            </a:r>
            <a:endParaRPr b="0" i="0" sz="2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00" name="Google Shape;300;g7d25b554b3_0_347"/>
          <p:cNvGraphicFramePr/>
          <p:nvPr/>
        </p:nvGraphicFramePr>
        <p:xfrm>
          <a:off x="2015875" y="166252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5174050"/>
              </a:tblGrid>
              <a:tr h="676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/>
                        <a:t>Water - mark or color in a box for every 8 oz of water you drink each day. 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B6D7A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1" name="Google Shape;301;g7d25b554b3_0_347"/>
          <p:cNvGraphicFramePr/>
          <p:nvPr/>
        </p:nvGraphicFramePr>
        <p:xfrm>
          <a:off x="2000800" y="425626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5152900"/>
              </a:tblGrid>
              <a:tr h="676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/>
                        <a:t>Exercise</a:t>
                      </a:r>
                      <a:r>
                        <a:rPr lang="en-US">
                          <a:solidFill>
                            <a:schemeClr val="dk1"/>
                          </a:solidFill>
                        </a:rPr>
                        <a:t> - write the types of workouts you’ll do, then mark the box for each day you did it. 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B6D7A8"/>
                    </a:solidFill>
                  </a:tcPr>
                </a:tc>
              </a:tr>
            </a:tbl>
          </a:graphicData>
        </a:graphic>
      </p:graphicFrame>
      <p:sp>
        <p:nvSpPr>
          <p:cNvPr id="302" name="Google Shape;302;g7d25b554b3_0_347"/>
          <p:cNvSpPr/>
          <p:nvPr/>
        </p:nvSpPr>
        <p:spPr>
          <a:xfrm>
            <a:off x="1033225" y="4255805"/>
            <a:ext cx="770382" cy="677237"/>
          </a:xfrm>
          <a:custGeom>
            <a:rect b="b" l="l" r="r" t="t"/>
            <a:pathLst>
              <a:path extrusionOk="0" h="930910" w="914400">
                <a:moveTo>
                  <a:pt x="457200" y="0"/>
                </a:moveTo>
                <a:lnTo>
                  <a:pt x="410454" y="2401"/>
                </a:lnTo>
                <a:lnTo>
                  <a:pt x="365059" y="9451"/>
                </a:lnTo>
                <a:lnTo>
                  <a:pt x="321243" y="20914"/>
                </a:lnTo>
                <a:lnTo>
                  <a:pt x="279238" y="36558"/>
                </a:lnTo>
                <a:lnTo>
                  <a:pt x="239272" y="56147"/>
                </a:lnTo>
                <a:lnTo>
                  <a:pt x="201576" y="79449"/>
                </a:lnTo>
                <a:lnTo>
                  <a:pt x="166379" y="106230"/>
                </a:lnTo>
                <a:lnTo>
                  <a:pt x="133911" y="136255"/>
                </a:lnTo>
                <a:lnTo>
                  <a:pt x="104403" y="169290"/>
                </a:lnTo>
                <a:lnTo>
                  <a:pt x="78083" y="205103"/>
                </a:lnTo>
                <a:lnTo>
                  <a:pt x="55182" y="243459"/>
                </a:lnTo>
                <a:lnTo>
                  <a:pt x="35929" y="284124"/>
                </a:lnTo>
                <a:lnTo>
                  <a:pt x="20555" y="326865"/>
                </a:lnTo>
                <a:lnTo>
                  <a:pt x="9288" y="371447"/>
                </a:lnTo>
                <a:lnTo>
                  <a:pt x="2360" y="417637"/>
                </a:lnTo>
                <a:lnTo>
                  <a:pt x="0" y="465200"/>
                </a:lnTo>
                <a:lnTo>
                  <a:pt x="2360" y="512764"/>
                </a:lnTo>
                <a:lnTo>
                  <a:pt x="9288" y="558954"/>
                </a:lnTo>
                <a:lnTo>
                  <a:pt x="20555" y="603536"/>
                </a:lnTo>
                <a:lnTo>
                  <a:pt x="35929" y="646277"/>
                </a:lnTo>
                <a:lnTo>
                  <a:pt x="55182" y="686942"/>
                </a:lnTo>
                <a:lnTo>
                  <a:pt x="78083" y="725298"/>
                </a:lnTo>
                <a:lnTo>
                  <a:pt x="104403" y="761111"/>
                </a:lnTo>
                <a:lnTo>
                  <a:pt x="133911" y="794146"/>
                </a:lnTo>
                <a:lnTo>
                  <a:pt x="166379" y="824171"/>
                </a:lnTo>
                <a:lnTo>
                  <a:pt x="201576" y="850952"/>
                </a:lnTo>
                <a:lnTo>
                  <a:pt x="239272" y="874254"/>
                </a:lnTo>
                <a:lnTo>
                  <a:pt x="279238" y="893843"/>
                </a:lnTo>
                <a:lnTo>
                  <a:pt x="321243" y="909487"/>
                </a:lnTo>
                <a:lnTo>
                  <a:pt x="365059" y="920950"/>
                </a:lnTo>
                <a:lnTo>
                  <a:pt x="410454" y="928000"/>
                </a:lnTo>
                <a:lnTo>
                  <a:pt x="457200" y="930401"/>
                </a:lnTo>
                <a:lnTo>
                  <a:pt x="503945" y="928000"/>
                </a:lnTo>
                <a:lnTo>
                  <a:pt x="549340" y="920950"/>
                </a:lnTo>
                <a:lnTo>
                  <a:pt x="593156" y="909487"/>
                </a:lnTo>
                <a:lnTo>
                  <a:pt x="635161" y="893843"/>
                </a:lnTo>
                <a:lnTo>
                  <a:pt x="675127" y="874254"/>
                </a:lnTo>
                <a:lnTo>
                  <a:pt x="712823" y="850952"/>
                </a:lnTo>
                <a:lnTo>
                  <a:pt x="748020" y="824171"/>
                </a:lnTo>
                <a:lnTo>
                  <a:pt x="780488" y="794146"/>
                </a:lnTo>
                <a:lnTo>
                  <a:pt x="809996" y="761111"/>
                </a:lnTo>
                <a:lnTo>
                  <a:pt x="836316" y="725298"/>
                </a:lnTo>
                <a:lnTo>
                  <a:pt x="859217" y="686942"/>
                </a:lnTo>
                <a:lnTo>
                  <a:pt x="878470" y="646277"/>
                </a:lnTo>
                <a:lnTo>
                  <a:pt x="893844" y="603536"/>
                </a:lnTo>
                <a:lnTo>
                  <a:pt x="905111" y="558954"/>
                </a:lnTo>
                <a:lnTo>
                  <a:pt x="912039" y="512764"/>
                </a:lnTo>
                <a:lnTo>
                  <a:pt x="914400" y="465200"/>
                </a:lnTo>
                <a:lnTo>
                  <a:pt x="912039" y="417637"/>
                </a:lnTo>
                <a:lnTo>
                  <a:pt x="905111" y="371447"/>
                </a:lnTo>
                <a:lnTo>
                  <a:pt x="893844" y="326865"/>
                </a:lnTo>
                <a:lnTo>
                  <a:pt x="878470" y="284124"/>
                </a:lnTo>
                <a:lnTo>
                  <a:pt x="859217" y="243459"/>
                </a:lnTo>
                <a:lnTo>
                  <a:pt x="836316" y="205103"/>
                </a:lnTo>
                <a:lnTo>
                  <a:pt x="809996" y="169290"/>
                </a:lnTo>
                <a:lnTo>
                  <a:pt x="780488" y="136255"/>
                </a:lnTo>
                <a:lnTo>
                  <a:pt x="748020" y="106230"/>
                </a:lnTo>
                <a:lnTo>
                  <a:pt x="712823" y="79449"/>
                </a:lnTo>
                <a:lnTo>
                  <a:pt x="675127" y="56147"/>
                </a:lnTo>
                <a:lnTo>
                  <a:pt x="635161" y="36558"/>
                </a:lnTo>
                <a:lnTo>
                  <a:pt x="593156" y="20914"/>
                </a:lnTo>
                <a:lnTo>
                  <a:pt x="549340" y="9451"/>
                </a:lnTo>
                <a:lnTo>
                  <a:pt x="503945" y="2401"/>
                </a:lnTo>
                <a:lnTo>
                  <a:pt x="457200" y="0"/>
                </a:lnTo>
                <a:close/>
              </a:path>
            </a:pathLst>
          </a:custGeom>
          <a:solidFill>
            <a:srgbClr val="CCCC1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accent2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303" name="Google Shape;303;g7d25b554b3_0_347"/>
          <p:cNvSpPr/>
          <p:nvPr/>
        </p:nvSpPr>
        <p:spPr>
          <a:xfrm>
            <a:off x="1018150" y="1606961"/>
            <a:ext cx="930900" cy="787500"/>
          </a:xfrm>
          <a:prstGeom prst="roundRect">
            <a:avLst>
              <a:gd fmla="val 16667" name="adj"/>
            </a:avLst>
          </a:prstGeom>
          <a:solidFill>
            <a:srgbClr val="7F7F7F"/>
          </a:solidFill>
          <a:ln cap="flat" cmpd="sng" w="9525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7d25b554b3_0_347"/>
          <p:cNvSpPr/>
          <p:nvPr/>
        </p:nvSpPr>
        <p:spPr>
          <a:xfrm>
            <a:off x="1111825" y="1679993"/>
            <a:ext cx="773700" cy="641400"/>
          </a:xfrm>
          <a:prstGeom prst="roundRect">
            <a:avLst>
              <a:gd fmla="val 16667" name="adj"/>
            </a:avLst>
          </a:prstGeom>
          <a:solidFill>
            <a:srgbClr val="B6D7A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g7d25b554b3_0_347"/>
          <p:cNvSpPr/>
          <p:nvPr/>
        </p:nvSpPr>
        <p:spPr>
          <a:xfrm>
            <a:off x="1033225" y="4200673"/>
            <a:ext cx="930900" cy="787500"/>
          </a:xfrm>
          <a:prstGeom prst="roundRect">
            <a:avLst>
              <a:gd fmla="val 16667" name="adj"/>
            </a:avLst>
          </a:prstGeom>
          <a:solidFill>
            <a:srgbClr val="7F7F7F"/>
          </a:solidFill>
          <a:ln cap="flat" cmpd="sng" w="9525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g7d25b554b3_0_347"/>
          <p:cNvSpPr/>
          <p:nvPr/>
        </p:nvSpPr>
        <p:spPr>
          <a:xfrm>
            <a:off x="1104275" y="4273723"/>
            <a:ext cx="773700" cy="641400"/>
          </a:xfrm>
          <a:prstGeom prst="roundRect">
            <a:avLst>
              <a:gd fmla="val 16667" name="adj"/>
            </a:avLst>
          </a:prstGeom>
          <a:solidFill>
            <a:srgbClr val="B6D7A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g7d25b554b3_0_347"/>
          <p:cNvSpPr/>
          <p:nvPr/>
        </p:nvSpPr>
        <p:spPr>
          <a:xfrm>
            <a:off x="1018150" y="2544005"/>
            <a:ext cx="691500" cy="2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i="0" sz="1200" u="none" cap="none" strike="noStrike">
              <a:solidFill>
                <a:srgbClr val="7F7F7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308" name="Google Shape;308;g7d25b554b3_0_347"/>
          <p:cNvGrpSpPr/>
          <p:nvPr/>
        </p:nvGrpSpPr>
        <p:grpSpPr>
          <a:xfrm>
            <a:off x="1018150" y="2543996"/>
            <a:ext cx="6150614" cy="1521452"/>
            <a:chOff x="1038250" y="2803146"/>
            <a:chExt cx="6150614" cy="1521452"/>
          </a:xfrm>
        </p:grpSpPr>
        <p:sp>
          <p:nvSpPr>
            <p:cNvPr id="309" name="Google Shape;309;g7d25b554b3_0_347"/>
            <p:cNvSpPr/>
            <p:nvPr/>
          </p:nvSpPr>
          <p:spPr>
            <a:xfrm>
              <a:off x="1038250" y="2803146"/>
              <a:ext cx="269981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Monday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0" name="Google Shape;310;g7d25b554b3_0_347"/>
            <p:cNvSpPr/>
            <p:nvPr/>
          </p:nvSpPr>
          <p:spPr>
            <a:xfrm>
              <a:off x="3908693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1" name="Google Shape;311;g7d25b554b3_0_347"/>
            <p:cNvSpPr/>
            <p:nvPr/>
          </p:nvSpPr>
          <p:spPr>
            <a:xfrm>
              <a:off x="4187363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2" name="Google Shape;312;g7d25b554b3_0_347"/>
            <p:cNvSpPr/>
            <p:nvPr/>
          </p:nvSpPr>
          <p:spPr>
            <a:xfrm>
              <a:off x="4466033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3" name="Google Shape;313;g7d25b554b3_0_347"/>
            <p:cNvSpPr/>
            <p:nvPr/>
          </p:nvSpPr>
          <p:spPr>
            <a:xfrm>
              <a:off x="4744703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4" name="Google Shape;314;g7d25b554b3_0_347"/>
            <p:cNvSpPr/>
            <p:nvPr/>
          </p:nvSpPr>
          <p:spPr>
            <a:xfrm>
              <a:off x="5302043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5" name="Google Shape;315;g7d25b554b3_0_347"/>
            <p:cNvSpPr/>
            <p:nvPr/>
          </p:nvSpPr>
          <p:spPr>
            <a:xfrm>
              <a:off x="5859384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6" name="Google Shape;316;g7d25b554b3_0_347"/>
            <p:cNvSpPr/>
            <p:nvPr/>
          </p:nvSpPr>
          <p:spPr>
            <a:xfrm>
              <a:off x="6416724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7" name="Google Shape;317;g7d25b554b3_0_347"/>
            <p:cNvSpPr/>
            <p:nvPr/>
          </p:nvSpPr>
          <p:spPr>
            <a:xfrm>
              <a:off x="1038250" y="3028973"/>
              <a:ext cx="269981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Tuesday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8" name="Google Shape;318;g7d25b554b3_0_347"/>
            <p:cNvSpPr/>
            <p:nvPr/>
          </p:nvSpPr>
          <p:spPr>
            <a:xfrm>
              <a:off x="3908693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9" name="Google Shape;319;g7d25b554b3_0_347"/>
            <p:cNvSpPr/>
            <p:nvPr/>
          </p:nvSpPr>
          <p:spPr>
            <a:xfrm>
              <a:off x="4187363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0" name="Google Shape;320;g7d25b554b3_0_347"/>
            <p:cNvSpPr/>
            <p:nvPr/>
          </p:nvSpPr>
          <p:spPr>
            <a:xfrm>
              <a:off x="4466033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1" name="Google Shape;321;g7d25b554b3_0_347"/>
            <p:cNvSpPr/>
            <p:nvPr/>
          </p:nvSpPr>
          <p:spPr>
            <a:xfrm>
              <a:off x="4744703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2" name="Google Shape;322;g7d25b554b3_0_347"/>
            <p:cNvSpPr/>
            <p:nvPr/>
          </p:nvSpPr>
          <p:spPr>
            <a:xfrm>
              <a:off x="5302043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3" name="Google Shape;323;g7d25b554b3_0_347"/>
            <p:cNvSpPr/>
            <p:nvPr/>
          </p:nvSpPr>
          <p:spPr>
            <a:xfrm>
              <a:off x="5859384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4" name="Google Shape;324;g7d25b554b3_0_347"/>
            <p:cNvSpPr/>
            <p:nvPr/>
          </p:nvSpPr>
          <p:spPr>
            <a:xfrm>
              <a:off x="6416724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5" name="Google Shape;325;g7d25b554b3_0_347"/>
            <p:cNvSpPr/>
            <p:nvPr/>
          </p:nvSpPr>
          <p:spPr>
            <a:xfrm>
              <a:off x="1038250" y="3254799"/>
              <a:ext cx="269981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Wednesday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6" name="Google Shape;326;g7d25b554b3_0_347"/>
            <p:cNvSpPr/>
            <p:nvPr/>
          </p:nvSpPr>
          <p:spPr>
            <a:xfrm>
              <a:off x="3908693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7" name="Google Shape;327;g7d25b554b3_0_347"/>
            <p:cNvSpPr/>
            <p:nvPr/>
          </p:nvSpPr>
          <p:spPr>
            <a:xfrm>
              <a:off x="4187363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8" name="Google Shape;328;g7d25b554b3_0_347"/>
            <p:cNvSpPr/>
            <p:nvPr/>
          </p:nvSpPr>
          <p:spPr>
            <a:xfrm>
              <a:off x="4466033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9" name="Google Shape;329;g7d25b554b3_0_347"/>
            <p:cNvSpPr/>
            <p:nvPr/>
          </p:nvSpPr>
          <p:spPr>
            <a:xfrm>
              <a:off x="4744703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0" name="Google Shape;330;g7d25b554b3_0_347"/>
            <p:cNvSpPr/>
            <p:nvPr/>
          </p:nvSpPr>
          <p:spPr>
            <a:xfrm>
              <a:off x="5302043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1" name="Google Shape;331;g7d25b554b3_0_347"/>
            <p:cNvSpPr/>
            <p:nvPr/>
          </p:nvSpPr>
          <p:spPr>
            <a:xfrm>
              <a:off x="5859384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2" name="Google Shape;332;g7d25b554b3_0_347"/>
            <p:cNvSpPr/>
            <p:nvPr/>
          </p:nvSpPr>
          <p:spPr>
            <a:xfrm>
              <a:off x="6416724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3" name="Google Shape;333;g7d25b554b3_0_347"/>
            <p:cNvSpPr/>
            <p:nvPr/>
          </p:nvSpPr>
          <p:spPr>
            <a:xfrm>
              <a:off x="1038250" y="3480626"/>
              <a:ext cx="269981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Thursday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4" name="Google Shape;334;g7d25b554b3_0_347"/>
            <p:cNvSpPr/>
            <p:nvPr/>
          </p:nvSpPr>
          <p:spPr>
            <a:xfrm>
              <a:off x="3908693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5" name="Google Shape;335;g7d25b554b3_0_347"/>
            <p:cNvSpPr/>
            <p:nvPr/>
          </p:nvSpPr>
          <p:spPr>
            <a:xfrm>
              <a:off x="4187363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6" name="Google Shape;336;g7d25b554b3_0_347"/>
            <p:cNvSpPr/>
            <p:nvPr/>
          </p:nvSpPr>
          <p:spPr>
            <a:xfrm>
              <a:off x="4466033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7" name="Google Shape;337;g7d25b554b3_0_347"/>
            <p:cNvSpPr/>
            <p:nvPr/>
          </p:nvSpPr>
          <p:spPr>
            <a:xfrm>
              <a:off x="4744703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8" name="Google Shape;338;g7d25b554b3_0_347"/>
            <p:cNvSpPr/>
            <p:nvPr/>
          </p:nvSpPr>
          <p:spPr>
            <a:xfrm>
              <a:off x="5302043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9" name="Google Shape;339;g7d25b554b3_0_347"/>
            <p:cNvSpPr/>
            <p:nvPr/>
          </p:nvSpPr>
          <p:spPr>
            <a:xfrm>
              <a:off x="5859384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0" name="Google Shape;340;g7d25b554b3_0_347"/>
            <p:cNvSpPr/>
            <p:nvPr/>
          </p:nvSpPr>
          <p:spPr>
            <a:xfrm>
              <a:off x="6416724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1" name="Google Shape;341;g7d25b554b3_0_347"/>
            <p:cNvSpPr/>
            <p:nvPr/>
          </p:nvSpPr>
          <p:spPr>
            <a:xfrm>
              <a:off x="1038250" y="3706452"/>
              <a:ext cx="269981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Friday	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2" name="Google Shape;342;g7d25b554b3_0_347"/>
            <p:cNvSpPr/>
            <p:nvPr/>
          </p:nvSpPr>
          <p:spPr>
            <a:xfrm>
              <a:off x="3908693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3" name="Google Shape;343;g7d25b554b3_0_347"/>
            <p:cNvSpPr/>
            <p:nvPr/>
          </p:nvSpPr>
          <p:spPr>
            <a:xfrm>
              <a:off x="4187363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4" name="Google Shape;344;g7d25b554b3_0_347"/>
            <p:cNvSpPr/>
            <p:nvPr/>
          </p:nvSpPr>
          <p:spPr>
            <a:xfrm>
              <a:off x="4466033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5" name="Google Shape;345;g7d25b554b3_0_347"/>
            <p:cNvSpPr/>
            <p:nvPr/>
          </p:nvSpPr>
          <p:spPr>
            <a:xfrm>
              <a:off x="4744703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6" name="Google Shape;346;g7d25b554b3_0_347"/>
            <p:cNvSpPr/>
            <p:nvPr/>
          </p:nvSpPr>
          <p:spPr>
            <a:xfrm>
              <a:off x="5302043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7" name="Google Shape;347;g7d25b554b3_0_347"/>
            <p:cNvSpPr/>
            <p:nvPr/>
          </p:nvSpPr>
          <p:spPr>
            <a:xfrm>
              <a:off x="5859384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8" name="Google Shape;348;g7d25b554b3_0_347"/>
            <p:cNvSpPr/>
            <p:nvPr/>
          </p:nvSpPr>
          <p:spPr>
            <a:xfrm>
              <a:off x="6416724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9" name="Google Shape;349;g7d25b554b3_0_347"/>
            <p:cNvSpPr/>
            <p:nvPr/>
          </p:nvSpPr>
          <p:spPr>
            <a:xfrm>
              <a:off x="1038250" y="3932278"/>
              <a:ext cx="269981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Saturday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0" name="Google Shape;350;g7d25b554b3_0_347"/>
            <p:cNvSpPr/>
            <p:nvPr/>
          </p:nvSpPr>
          <p:spPr>
            <a:xfrm>
              <a:off x="3908693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1" name="Google Shape;351;g7d25b554b3_0_347"/>
            <p:cNvSpPr/>
            <p:nvPr/>
          </p:nvSpPr>
          <p:spPr>
            <a:xfrm>
              <a:off x="4187363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2" name="Google Shape;352;g7d25b554b3_0_347"/>
            <p:cNvSpPr/>
            <p:nvPr/>
          </p:nvSpPr>
          <p:spPr>
            <a:xfrm>
              <a:off x="4466033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3" name="Google Shape;353;g7d25b554b3_0_347"/>
            <p:cNvSpPr/>
            <p:nvPr/>
          </p:nvSpPr>
          <p:spPr>
            <a:xfrm>
              <a:off x="4744703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4" name="Google Shape;354;g7d25b554b3_0_347"/>
            <p:cNvSpPr/>
            <p:nvPr/>
          </p:nvSpPr>
          <p:spPr>
            <a:xfrm>
              <a:off x="5302043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5" name="Google Shape;355;g7d25b554b3_0_347"/>
            <p:cNvSpPr/>
            <p:nvPr/>
          </p:nvSpPr>
          <p:spPr>
            <a:xfrm>
              <a:off x="5859384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6" name="Google Shape;356;g7d25b554b3_0_347"/>
            <p:cNvSpPr/>
            <p:nvPr/>
          </p:nvSpPr>
          <p:spPr>
            <a:xfrm>
              <a:off x="6416724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7" name="Google Shape;357;g7d25b554b3_0_347"/>
            <p:cNvSpPr/>
            <p:nvPr/>
          </p:nvSpPr>
          <p:spPr>
            <a:xfrm>
              <a:off x="5023373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8" name="Google Shape;358;g7d25b554b3_0_347"/>
            <p:cNvSpPr/>
            <p:nvPr/>
          </p:nvSpPr>
          <p:spPr>
            <a:xfrm>
              <a:off x="5580714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9" name="Google Shape;359;g7d25b554b3_0_347"/>
            <p:cNvSpPr/>
            <p:nvPr/>
          </p:nvSpPr>
          <p:spPr>
            <a:xfrm>
              <a:off x="6138053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0" name="Google Shape;360;g7d25b554b3_0_347"/>
            <p:cNvSpPr/>
            <p:nvPr/>
          </p:nvSpPr>
          <p:spPr>
            <a:xfrm>
              <a:off x="6695394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1" name="Google Shape;361;g7d25b554b3_0_347"/>
            <p:cNvSpPr/>
            <p:nvPr/>
          </p:nvSpPr>
          <p:spPr>
            <a:xfrm>
              <a:off x="6974067" y="280314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2" name="Google Shape;362;g7d25b554b3_0_347"/>
            <p:cNvSpPr/>
            <p:nvPr/>
          </p:nvSpPr>
          <p:spPr>
            <a:xfrm>
              <a:off x="5023373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3" name="Google Shape;363;g7d25b554b3_0_347"/>
            <p:cNvSpPr/>
            <p:nvPr/>
          </p:nvSpPr>
          <p:spPr>
            <a:xfrm>
              <a:off x="5580714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4" name="Google Shape;364;g7d25b554b3_0_347"/>
            <p:cNvSpPr/>
            <p:nvPr/>
          </p:nvSpPr>
          <p:spPr>
            <a:xfrm>
              <a:off x="6138053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5" name="Google Shape;365;g7d25b554b3_0_347"/>
            <p:cNvSpPr/>
            <p:nvPr/>
          </p:nvSpPr>
          <p:spPr>
            <a:xfrm>
              <a:off x="6695394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6" name="Google Shape;366;g7d25b554b3_0_347"/>
            <p:cNvSpPr/>
            <p:nvPr/>
          </p:nvSpPr>
          <p:spPr>
            <a:xfrm>
              <a:off x="6974067" y="3028973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7" name="Google Shape;367;g7d25b554b3_0_347"/>
            <p:cNvSpPr/>
            <p:nvPr/>
          </p:nvSpPr>
          <p:spPr>
            <a:xfrm>
              <a:off x="5023373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8" name="Google Shape;368;g7d25b554b3_0_347"/>
            <p:cNvSpPr/>
            <p:nvPr/>
          </p:nvSpPr>
          <p:spPr>
            <a:xfrm>
              <a:off x="5580714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9" name="Google Shape;369;g7d25b554b3_0_347"/>
            <p:cNvSpPr/>
            <p:nvPr/>
          </p:nvSpPr>
          <p:spPr>
            <a:xfrm>
              <a:off x="6138053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0" name="Google Shape;370;g7d25b554b3_0_347"/>
            <p:cNvSpPr/>
            <p:nvPr/>
          </p:nvSpPr>
          <p:spPr>
            <a:xfrm>
              <a:off x="6695394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1" name="Google Shape;371;g7d25b554b3_0_347"/>
            <p:cNvSpPr/>
            <p:nvPr/>
          </p:nvSpPr>
          <p:spPr>
            <a:xfrm>
              <a:off x="6974067" y="3254799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2" name="Google Shape;372;g7d25b554b3_0_347"/>
            <p:cNvSpPr/>
            <p:nvPr/>
          </p:nvSpPr>
          <p:spPr>
            <a:xfrm>
              <a:off x="5023373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3" name="Google Shape;373;g7d25b554b3_0_347"/>
            <p:cNvSpPr/>
            <p:nvPr/>
          </p:nvSpPr>
          <p:spPr>
            <a:xfrm>
              <a:off x="5580714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4" name="Google Shape;374;g7d25b554b3_0_347"/>
            <p:cNvSpPr/>
            <p:nvPr/>
          </p:nvSpPr>
          <p:spPr>
            <a:xfrm>
              <a:off x="6138053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5" name="Google Shape;375;g7d25b554b3_0_347"/>
            <p:cNvSpPr/>
            <p:nvPr/>
          </p:nvSpPr>
          <p:spPr>
            <a:xfrm>
              <a:off x="6695394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6" name="Google Shape;376;g7d25b554b3_0_347"/>
            <p:cNvSpPr/>
            <p:nvPr/>
          </p:nvSpPr>
          <p:spPr>
            <a:xfrm>
              <a:off x="6974067" y="3480626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7" name="Google Shape;377;g7d25b554b3_0_347"/>
            <p:cNvSpPr/>
            <p:nvPr/>
          </p:nvSpPr>
          <p:spPr>
            <a:xfrm>
              <a:off x="5023373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8" name="Google Shape;378;g7d25b554b3_0_347"/>
            <p:cNvSpPr/>
            <p:nvPr/>
          </p:nvSpPr>
          <p:spPr>
            <a:xfrm>
              <a:off x="5580714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9" name="Google Shape;379;g7d25b554b3_0_347"/>
            <p:cNvSpPr/>
            <p:nvPr/>
          </p:nvSpPr>
          <p:spPr>
            <a:xfrm>
              <a:off x="6138053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0" name="Google Shape;380;g7d25b554b3_0_347"/>
            <p:cNvSpPr/>
            <p:nvPr/>
          </p:nvSpPr>
          <p:spPr>
            <a:xfrm>
              <a:off x="6695394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1" name="Google Shape;381;g7d25b554b3_0_347"/>
            <p:cNvSpPr/>
            <p:nvPr/>
          </p:nvSpPr>
          <p:spPr>
            <a:xfrm>
              <a:off x="6974067" y="3706452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2" name="Google Shape;382;g7d25b554b3_0_347"/>
            <p:cNvSpPr/>
            <p:nvPr/>
          </p:nvSpPr>
          <p:spPr>
            <a:xfrm>
              <a:off x="5023373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3" name="Google Shape;383;g7d25b554b3_0_347"/>
            <p:cNvSpPr/>
            <p:nvPr/>
          </p:nvSpPr>
          <p:spPr>
            <a:xfrm>
              <a:off x="5580714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4" name="Google Shape;384;g7d25b554b3_0_347"/>
            <p:cNvSpPr/>
            <p:nvPr/>
          </p:nvSpPr>
          <p:spPr>
            <a:xfrm>
              <a:off x="6138053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5" name="Google Shape;385;g7d25b554b3_0_347"/>
            <p:cNvSpPr/>
            <p:nvPr/>
          </p:nvSpPr>
          <p:spPr>
            <a:xfrm>
              <a:off x="6695394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6" name="Google Shape;386;g7d25b554b3_0_347"/>
            <p:cNvSpPr/>
            <p:nvPr/>
          </p:nvSpPr>
          <p:spPr>
            <a:xfrm>
              <a:off x="6974067" y="393227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7" name="Google Shape;387;g7d25b554b3_0_347"/>
            <p:cNvSpPr/>
            <p:nvPr/>
          </p:nvSpPr>
          <p:spPr>
            <a:xfrm>
              <a:off x="1038250" y="4158098"/>
              <a:ext cx="269981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Sunday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8" name="Google Shape;388;g7d25b554b3_0_347"/>
            <p:cNvSpPr/>
            <p:nvPr/>
          </p:nvSpPr>
          <p:spPr>
            <a:xfrm>
              <a:off x="3908693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9" name="Google Shape;389;g7d25b554b3_0_347"/>
            <p:cNvSpPr/>
            <p:nvPr/>
          </p:nvSpPr>
          <p:spPr>
            <a:xfrm>
              <a:off x="4187363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0" name="Google Shape;390;g7d25b554b3_0_347"/>
            <p:cNvSpPr/>
            <p:nvPr/>
          </p:nvSpPr>
          <p:spPr>
            <a:xfrm>
              <a:off x="4466042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1" name="Google Shape;391;g7d25b554b3_0_347"/>
            <p:cNvSpPr/>
            <p:nvPr/>
          </p:nvSpPr>
          <p:spPr>
            <a:xfrm>
              <a:off x="4744713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2" name="Google Shape;392;g7d25b554b3_0_347"/>
            <p:cNvSpPr/>
            <p:nvPr/>
          </p:nvSpPr>
          <p:spPr>
            <a:xfrm>
              <a:off x="5302052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3" name="Google Shape;393;g7d25b554b3_0_347"/>
            <p:cNvSpPr/>
            <p:nvPr/>
          </p:nvSpPr>
          <p:spPr>
            <a:xfrm>
              <a:off x="5859393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4" name="Google Shape;394;g7d25b554b3_0_347"/>
            <p:cNvSpPr/>
            <p:nvPr/>
          </p:nvSpPr>
          <p:spPr>
            <a:xfrm>
              <a:off x="6416733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5" name="Google Shape;395;g7d25b554b3_0_347"/>
            <p:cNvSpPr/>
            <p:nvPr/>
          </p:nvSpPr>
          <p:spPr>
            <a:xfrm>
              <a:off x="5023382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6" name="Google Shape;396;g7d25b554b3_0_347"/>
            <p:cNvSpPr/>
            <p:nvPr/>
          </p:nvSpPr>
          <p:spPr>
            <a:xfrm>
              <a:off x="5580723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7" name="Google Shape;397;g7d25b554b3_0_347"/>
            <p:cNvSpPr/>
            <p:nvPr/>
          </p:nvSpPr>
          <p:spPr>
            <a:xfrm>
              <a:off x="6138063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8" name="Google Shape;398;g7d25b554b3_0_347"/>
            <p:cNvSpPr/>
            <p:nvPr/>
          </p:nvSpPr>
          <p:spPr>
            <a:xfrm>
              <a:off x="6695403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9" name="Google Shape;399;g7d25b554b3_0_347"/>
            <p:cNvSpPr/>
            <p:nvPr/>
          </p:nvSpPr>
          <p:spPr>
            <a:xfrm>
              <a:off x="6974076" y="4158098"/>
              <a:ext cx="214789" cy="1665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</p:grpSp>
      <p:sp>
        <p:nvSpPr>
          <p:cNvPr id="400" name="Google Shape;400;g7d25b554b3_0_347"/>
          <p:cNvSpPr/>
          <p:nvPr/>
        </p:nvSpPr>
        <p:spPr>
          <a:xfrm>
            <a:off x="0" y="12325"/>
            <a:ext cx="7772400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809B8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g7d25b554b3_0_347"/>
          <p:cNvSpPr txBox="1"/>
          <p:nvPr>
            <p:ph type="title"/>
          </p:nvPr>
        </p:nvSpPr>
        <p:spPr>
          <a:xfrm>
            <a:off x="1034253" y="481175"/>
            <a:ext cx="68880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Weekly Trackers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02" name="Google Shape;402;g7d25b554b3_0_347"/>
          <p:cNvSpPr/>
          <p:nvPr/>
        </p:nvSpPr>
        <p:spPr>
          <a:xfrm>
            <a:off x="1018150" y="5123411"/>
            <a:ext cx="879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i="0" sz="1200" u="none" cap="none" strike="noStrike">
              <a:solidFill>
                <a:srgbClr val="7F7F7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03" name="Google Shape;403;g7d25b554b3_0_347"/>
          <p:cNvSpPr/>
          <p:nvPr/>
        </p:nvSpPr>
        <p:spPr>
          <a:xfrm>
            <a:off x="1018150" y="5123401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04" name="Google Shape;404;g7d25b554b3_0_347"/>
          <p:cNvSpPr/>
          <p:nvPr/>
        </p:nvSpPr>
        <p:spPr>
          <a:xfrm>
            <a:off x="4789266" y="51234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05" name="Google Shape;405;g7d25b554b3_0_347"/>
          <p:cNvSpPr/>
          <p:nvPr/>
        </p:nvSpPr>
        <p:spPr>
          <a:xfrm>
            <a:off x="5143826" y="51234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06" name="Google Shape;406;g7d25b554b3_0_347"/>
          <p:cNvSpPr/>
          <p:nvPr/>
        </p:nvSpPr>
        <p:spPr>
          <a:xfrm>
            <a:off x="5498385" y="51234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07" name="Google Shape;407;g7d25b554b3_0_347"/>
          <p:cNvSpPr/>
          <p:nvPr/>
        </p:nvSpPr>
        <p:spPr>
          <a:xfrm>
            <a:off x="5852944" y="51234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08" name="Google Shape;408;g7d25b554b3_0_347"/>
          <p:cNvSpPr/>
          <p:nvPr/>
        </p:nvSpPr>
        <p:spPr>
          <a:xfrm>
            <a:off x="6562062" y="51234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09" name="Google Shape;409;g7d25b554b3_0_347"/>
          <p:cNvSpPr/>
          <p:nvPr/>
        </p:nvSpPr>
        <p:spPr>
          <a:xfrm>
            <a:off x="1018150" y="5386839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10" name="Google Shape;410;g7d25b554b3_0_347"/>
          <p:cNvSpPr/>
          <p:nvPr/>
        </p:nvSpPr>
        <p:spPr>
          <a:xfrm>
            <a:off x="4789266" y="53868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11" name="Google Shape;411;g7d25b554b3_0_347"/>
          <p:cNvSpPr/>
          <p:nvPr/>
        </p:nvSpPr>
        <p:spPr>
          <a:xfrm>
            <a:off x="5143826" y="53868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12" name="Google Shape;412;g7d25b554b3_0_347"/>
          <p:cNvSpPr/>
          <p:nvPr/>
        </p:nvSpPr>
        <p:spPr>
          <a:xfrm>
            <a:off x="5498385" y="53868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13" name="Google Shape;413;g7d25b554b3_0_347"/>
          <p:cNvSpPr/>
          <p:nvPr/>
        </p:nvSpPr>
        <p:spPr>
          <a:xfrm>
            <a:off x="5852944" y="53868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14" name="Google Shape;414;g7d25b554b3_0_347"/>
          <p:cNvSpPr/>
          <p:nvPr/>
        </p:nvSpPr>
        <p:spPr>
          <a:xfrm>
            <a:off x="6562062" y="53868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15" name="Google Shape;415;g7d25b554b3_0_347"/>
          <p:cNvSpPr/>
          <p:nvPr/>
        </p:nvSpPr>
        <p:spPr>
          <a:xfrm>
            <a:off x="1018150" y="5650276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16" name="Google Shape;416;g7d25b554b3_0_347"/>
          <p:cNvSpPr/>
          <p:nvPr/>
        </p:nvSpPr>
        <p:spPr>
          <a:xfrm>
            <a:off x="4789266" y="565027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17" name="Google Shape;417;g7d25b554b3_0_347"/>
          <p:cNvSpPr/>
          <p:nvPr/>
        </p:nvSpPr>
        <p:spPr>
          <a:xfrm>
            <a:off x="5143826" y="565027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18" name="Google Shape;418;g7d25b554b3_0_347"/>
          <p:cNvSpPr/>
          <p:nvPr/>
        </p:nvSpPr>
        <p:spPr>
          <a:xfrm>
            <a:off x="5498385" y="565027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19" name="Google Shape;419;g7d25b554b3_0_347"/>
          <p:cNvSpPr/>
          <p:nvPr/>
        </p:nvSpPr>
        <p:spPr>
          <a:xfrm>
            <a:off x="5852944" y="565027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0" name="Google Shape;420;g7d25b554b3_0_347"/>
          <p:cNvSpPr/>
          <p:nvPr/>
        </p:nvSpPr>
        <p:spPr>
          <a:xfrm>
            <a:off x="6562062" y="565027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1" name="Google Shape;421;g7d25b554b3_0_347"/>
          <p:cNvSpPr/>
          <p:nvPr/>
        </p:nvSpPr>
        <p:spPr>
          <a:xfrm>
            <a:off x="1018150" y="5913714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2" name="Google Shape;422;g7d25b554b3_0_347"/>
          <p:cNvSpPr/>
          <p:nvPr/>
        </p:nvSpPr>
        <p:spPr>
          <a:xfrm>
            <a:off x="4789266" y="591371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3" name="Google Shape;423;g7d25b554b3_0_347"/>
          <p:cNvSpPr/>
          <p:nvPr/>
        </p:nvSpPr>
        <p:spPr>
          <a:xfrm>
            <a:off x="5143826" y="591371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4" name="Google Shape;424;g7d25b554b3_0_347"/>
          <p:cNvSpPr/>
          <p:nvPr/>
        </p:nvSpPr>
        <p:spPr>
          <a:xfrm>
            <a:off x="5498385" y="591371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5" name="Google Shape;425;g7d25b554b3_0_347"/>
          <p:cNvSpPr/>
          <p:nvPr/>
        </p:nvSpPr>
        <p:spPr>
          <a:xfrm>
            <a:off x="5852944" y="591371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6" name="Google Shape;426;g7d25b554b3_0_347"/>
          <p:cNvSpPr/>
          <p:nvPr/>
        </p:nvSpPr>
        <p:spPr>
          <a:xfrm>
            <a:off x="6562062" y="591371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7" name="Google Shape;427;g7d25b554b3_0_347"/>
          <p:cNvSpPr/>
          <p:nvPr/>
        </p:nvSpPr>
        <p:spPr>
          <a:xfrm>
            <a:off x="1018150" y="6177152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8" name="Google Shape;428;g7d25b554b3_0_347"/>
          <p:cNvSpPr/>
          <p:nvPr/>
        </p:nvSpPr>
        <p:spPr>
          <a:xfrm>
            <a:off x="4789266" y="6177152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29" name="Google Shape;429;g7d25b554b3_0_347"/>
          <p:cNvSpPr/>
          <p:nvPr/>
        </p:nvSpPr>
        <p:spPr>
          <a:xfrm>
            <a:off x="5143826" y="6177152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0" name="Google Shape;430;g7d25b554b3_0_347"/>
          <p:cNvSpPr/>
          <p:nvPr/>
        </p:nvSpPr>
        <p:spPr>
          <a:xfrm>
            <a:off x="5498385" y="6177152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1" name="Google Shape;431;g7d25b554b3_0_347"/>
          <p:cNvSpPr/>
          <p:nvPr/>
        </p:nvSpPr>
        <p:spPr>
          <a:xfrm>
            <a:off x="5852944" y="6177152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2" name="Google Shape;432;g7d25b554b3_0_347"/>
          <p:cNvSpPr/>
          <p:nvPr/>
        </p:nvSpPr>
        <p:spPr>
          <a:xfrm>
            <a:off x="6562062" y="6177152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3" name="Google Shape;433;g7d25b554b3_0_347"/>
          <p:cNvSpPr/>
          <p:nvPr/>
        </p:nvSpPr>
        <p:spPr>
          <a:xfrm>
            <a:off x="1018150" y="6440590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4" name="Google Shape;434;g7d25b554b3_0_347"/>
          <p:cNvSpPr/>
          <p:nvPr/>
        </p:nvSpPr>
        <p:spPr>
          <a:xfrm>
            <a:off x="4789266" y="644059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5" name="Google Shape;435;g7d25b554b3_0_347"/>
          <p:cNvSpPr/>
          <p:nvPr/>
        </p:nvSpPr>
        <p:spPr>
          <a:xfrm>
            <a:off x="5143826" y="644059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6" name="Google Shape;436;g7d25b554b3_0_347"/>
          <p:cNvSpPr/>
          <p:nvPr/>
        </p:nvSpPr>
        <p:spPr>
          <a:xfrm>
            <a:off x="5498385" y="644059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7" name="Google Shape;437;g7d25b554b3_0_347"/>
          <p:cNvSpPr/>
          <p:nvPr/>
        </p:nvSpPr>
        <p:spPr>
          <a:xfrm>
            <a:off x="5852944" y="644059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8" name="Google Shape;438;g7d25b554b3_0_347"/>
          <p:cNvSpPr/>
          <p:nvPr/>
        </p:nvSpPr>
        <p:spPr>
          <a:xfrm>
            <a:off x="6562062" y="644059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9" name="Google Shape;439;g7d25b554b3_0_347"/>
          <p:cNvSpPr/>
          <p:nvPr/>
        </p:nvSpPr>
        <p:spPr>
          <a:xfrm>
            <a:off x="6207503" y="51234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0" name="Google Shape;440;g7d25b554b3_0_347"/>
          <p:cNvSpPr/>
          <p:nvPr/>
        </p:nvSpPr>
        <p:spPr>
          <a:xfrm>
            <a:off x="6916621" y="51234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1" name="Google Shape;441;g7d25b554b3_0_347"/>
          <p:cNvSpPr/>
          <p:nvPr/>
        </p:nvSpPr>
        <p:spPr>
          <a:xfrm>
            <a:off x="6207503" y="53868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2" name="Google Shape;442;g7d25b554b3_0_347"/>
          <p:cNvSpPr/>
          <p:nvPr/>
        </p:nvSpPr>
        <p:spPr>
          <a:xfrm>
            <a:off x="6916621" y="53868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3" name="Google Shape;443;g7d25b554b3_0_347"/>
          <p:cNvSpPr/>
          <p:nvPr/>
        </p:nvSpPr>
        <p:spPr>
          <a:xfrm>
            <a:off x="6207503" y="565027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4" name="Google Shape;444;g7d25b554b3_0_347"/>
          <p:cNvSpPr/>
          <p:nvPr/>
        </p:nvSpPr>
        <p:spPr>
          <a:xfrm>
            <a:off x="6916621" y="565027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5" name="Google Shape;445;g7d25b554b3_0_347"/>
          <p:cNvSpPr/>
          <p:nvPr/>
        </p:nvSpPr>
        <p:spPr>
          <a:xfrm>
            <a:off x="6207503" y="591371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6" name="Google Shape;446;g7d25b554b3_0_347"/>
          <p:cNvSpPr/>
          <p:nvPr/>
        </p:nvSpPr>
        <p:spPr>
          <a:xfrm>
            <a:off x="6916621" y="591371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7" name="Google Shape;447;g7d25b554b3_0_347"/>
          <p:cNvSpPr/>
          <p:nvPr/>
        </p:nvSpPr>
        <p:spPr>
          <a:xfrm>
            <a:off x="6207503" y="6177152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8" name="Google Shape;448;g7d25b554b3_0_347"/>
          <p:cNvSpPr/>
          <p:nvPr/>
        </p:nvSpPr>
        <p:spPr>
          <a:xfrm>
            <a:off x="6916621" y="6177152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49" name="Google Shape;449;g7d25b554b3_0_347"/>
          <p:cNvSpPr/>
          <p:nvPr/>
        </p:nvSpPr>
        <p:spPr>
          <a:xfrm>
            <a:off x="6207503" y="644059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50" name="Google Shape;450;g7d25b554b3_0_347"/>
          <p:cNvSpPr/>
          <p:nvPr/>
        </p:nvSpPr>
        <p:spPr>
          <a:xfrm>
            <a:off x="6916621" y="644059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51" name="Google Shape;451;g7d25b554b3_0_347"/>
          <p:cNvSpPr/>
          <p:nvPr/>
        </p:nvSpPr>
        <p:spPr>
          <a:xfrm>
            <a:off x="1018150" y="6704020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52" name="Google Shape;452;g7d25b554b3_0_347"/>
          <p:cNvSpPr/>
          <p:nvPr/>
        </p:nvSpPr>
        <p:spPr>
          <a:xfrm>
            <a:off x="4789266" y="670402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53" name="Google Shape;453;g7d25b554b3_0_347"/>
          <p:cNvSpPr/>
          <p:nvPr/>
        </p:nvSpPr>
        <p:spPr>
          <a:xfrm>
            <a:off x="5143826" y="670402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54" name="Google Shape;454;g7d25b554b3_0_347"/>
          <p:cNvSpPr/>
          <p:nvPr/>
        </p:nvSpPr>
        <p:spPr>
          <a:xfrm>
            <a:off x="5498396" y="670402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55" name="Google Shape;455;g7d25b554b3_0_347"/>
          <p:cNvSpPr/>
          <p:nvPr/>
        </p:nvSpPr>
        <p:spPr>
          <a:xfrm>
            <a:off x="5852955" y="670402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56" name="Google Shape;456;g7d25b554b3_0_347"/>
          <p:cNvSpPr/>
          <p:nvPr/>
        </p:nvSpPr>
        <p:spPr>
          <a:xfrm>
            <a:off x="6562073" y="670402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57" name="Google Shape;457;g7d25b554b3_0_347"/>
          <p:cNvSpPr/>
          <p:nvPr/>
        </p:nvSpPr>
        <p:spPr>
          <a:xfrm>
            <a:off x="6207514" y="670402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58" name="Google Shape;458;g7d25b554b3_0_347"/>
          <p:cNvSpPr/>
          <p:nvPr/>
        </p:nvSpPr>
        <p:spPr>
          <a:xfrm>
            <a:off x="6916633" y="6704020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459" name="Google Shape;459;g7d25b554b3_0_347"/>
          <p:cNvGraphicFramePr/>
          <p:nvPr/>
        </p:nvGraphicFramePr>
        <p:xfrm>
          <a:off x="2005300" y="70889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5174050"/>
              </a:tblGrid>
              <a:tr h="676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-US"/>
                        <a:t>Habits</a:t>
                      </a:r>
                      <a:r>
                        <a:rPr lang="en-US"/>
                        <a:t> - mark or color in a box for every habit you finish daily.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B6D7A8"/>
                    </a:solidFill>
                  </a:tcPr>
                </a:tc>
              </a:tr>
            </a:tbl>
          </a:graphicData>
        </a:graphic>
      </p:graphicFrame>
      <p:sp>
        <p:nvSpPr>
          <p:cNvPr id="460" name="Google Shape;460;g7d25b554b3_0_347"/>
          <p:cNvSpPr/>
          <p:nvPr/>
        </p:nvSpPr>
        <p:spPr>
          <a:xfrm>
            <a:off x="1007575" y="7033373"/>
            <a:ext cx="930900" cy="787500"/>
          </a:xfrm>
          <a:prstGeom prst="roundRect">
            <a:avLst>
              <a:gd fmla="val 16667" name="adj"/>
            </a:avLst>
          </a:prstGeom>
          <a:solidFill>
            <a:srgbClr val="7F7F7F"/>
          </a:solidFill>
          <a:ln cap="flat" cmpd="sng" w="9525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g7d25b554b3_0_347"/>
          <p:cNvSpPr/>
          <p:nvPr/>
        </p:nvSpPr>
        <p:spPr>
          <a:xfrm>
            <a:off x="1106525" y="7106431"/>
            <a:ext cx="773700" cy="641400"/>
          </a:xfrm>
          <a:prstGeom prst="roundRect">
            <a:avLst>
              <a:gd fmla="val 16667" name="adj"/>
            </a:avLst>
          </a:prstGeom>
          <a:solidFill>
            <a:srgbClr val="B6D7A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2" name="Google Shape;462;g7d25b554b3_0_347"/>
          <p:cNvSpPr/>
          <p:nvPr/>
        </p:nvSpPr>
        <p:spPr>
          <a:xfrm>
            <a:off x="1007575" y="7956126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3" name="Google Shape;463;g7d25b554b3_0_347"/>
          <p:cNvSpPr/>
          <p:nvPr/>
        </p:nvSpPr>
        <p:spPr>
          <a:xfrm>
            <a:off x="4778691" y="795612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4" name="Google Shape;464;g7d25b554b3_0_347"/>
          <p:cNvSpPr/>
          <p:nvPr/>
        </p:nvSpPr>
        <p:spPr>
          <a:xfrm>
            <a:off x="5133251" y="795612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5" name="Google Shape;465;g7d25b554b3_0_347"/>
          <p:cNvSpPr/>
          <p:nvPr/>
        </p:nvSpPr>
        <p:spPr>
          <a:xfrm>
            <a:off x="5487810" y="795612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6" name="Google Shape;466;g7d25b554b3_0_347"/>
          <p:cNvSpPr/>
          <p:nvPr/>
        </p:nvSpPr>
        <p:spPr>
          <a:xfrm>
            <a:off x="5842369" y="795612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7" name="Google Shape;467;g7d25b554b3_0_347"/>
          <p:cNvSpPr/>
          <p:nvPr/>
        </p:nvSpPr>
        <p:spPr>
          <a:xfrm>
            <a:off x="6551487" y="795612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8" name="Google Shape;468;g7d25b554b3_0_347"/>
          <p:cNvSpPr/>
          <p:nvPr/>
        </p:nvSpPr>
        <p:spPr>
          <a:xfrm>
            <a:off x="1007575" y="8219564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69" name="Google Shape;469;g7d25b554b3_0_347"/>
          <p:cNvSpPr/>
          <p:nvPr/>
        </p:nvSpPr>
        <p:spPr>
          <a:xfrm>
            <a:off x="4778691" y="821956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0" name="Google Shape;470;g7d25b554b3_0_347"/>
          <p:cNvSpPr/>
          <p:nvPr/>
        </p:nvSpPr>
        <p:spPr>
          <a:xfrm>
            <a:off x="5133251" y="821956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1" name="Google Shape;471;g7d25b554b3_0_347"/>
          <p:cNvSpPr/>
          <p:nvPr/>
        </p:nvSpPr>
        <p:spPr>
          <a:xfrm>
            <a:off x="5487810" y="821956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2" name="Google Shape;472;g7d25b554b3_0_347"/>
          <p:cNvSpPr/>
          <p:nvPr/>
        </p:nvSpPr>
        <p:spPr>
          <a:xfrm>
            <a:off x="5842369" y="821956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3" name="Google Shape;473;g7d25b554b3_0_347"/>
          <p:cNvSpPr/>
          <p:nvPr/>
        </p:nvSpPr>
        <p:spPr>
          <a:xfrm>
            <a:off x="6551487" y="821956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4" name="Google Shape;474;g7d25b554b3_0_347"/>
          <p:cNvSpPr/>
          <p:nvPr/>
        </p:nvSpPr>
        <p:spPr>
          <a:xfrm>
            <a:off x="1007575" y="8483001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5" name="Google Shape;475;g7d25b554b3_0_347"/>
          <p:cNvSpPr/>
          <p:nvPr/>
        </p:nvSpPr>
        <p:spPr>
          <a:xfrm>
            <a:off x="4778691" y="84830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6" name="Google Shape;476;g7d25b554b3_0_347"/>
          <p:cNvSpPr/>
          <p:nvPr/>
        </p:nvSpPr>
        <p:spPr>
          <a:xfrm>
            <a:off x="5133251" y="84830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7" name="Google Shape;477;g7d25b554b3_0_347"/>
          <p:cNvSpPr/>
          <p:nvPr/>
        </p:nvSpPr>
        <p:spPr>
          <a:xfrm>
            <a:off x="5487810" y="84830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8" name="Google Shape;478;g7d25b554b3_0_347"/>
          <p:cNvSpPr/>
          <p:nvPr/>
        </p:nvSpPr>
        <p:spPr>
          <a:xfrm>
            <a:off x="5842369" y="84830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79" name="Google Shape;479;g7d25b554b3_0_347"/>
          <p:cNvSpPr/>
          <p:nvPr/>
        </p:nvSpPr>
        <p:spPr>
          <a:xfrm>
            <a:off x="6551487" y="84830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80" name="Google Shape;480;g7d25b554b3_0_347"/>
          <p:cNvSpPr/>
          <p:nvPr/>
        </p:nvSpPr>
        <p:spPr>
          <a:xfrm>
            <a:off x="1007575" y="8746439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81" name="Google Shape;481;g7d25b554b3_0_347"/>
          <p:cNvSpPr/>
          <p:nvPr/>
        </p:nvSpPr>
        <p:spPr>
          <a:xfrm>
            <a:off x="4778691" y="87464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82" name="Google Shape;482;g7d25b554b3_0_347"/>
          <p:cNvSpPr/>
          <p:nvPr/>
        </p:nvSpPr>
        <p:spPr>
          <a:xfrm>
            <a:off x="5133251" y="87464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83" name="Google Shape;483;g7d25b554b3_0_347"/>
          <p:cNvSpPr/>
          <p:nvPr/>
        </p:nvSpPr>
        <p:spPr>
          <a:xfrm>
            <a:off x="5487810" y="87464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84" name="Google Shape;484;g7d25b554b3_0_347"/>
          <p:cNvSpPr/>
          <p:nvPr/>
        </p:nvSpPr>
        <p:spPr>
          <a:xfrm>
            <a:off x="5842369" y="87464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85" name="Google Shape;485;g7d25b554b3_0_347"/>
          <p:cNvSpPr/>
          <p:nvPr/>
        </p:nvSpPr>
        <p:spPr>
          <a:xfrm>
            <a:off x="6551487" y="87464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86" name="Google Shape;486;g7d25b554b3_0_347"/>
          <p:cNvSpPr/>
          <p:nvPr/>
        </p:nvSpPr>
        <p:spPr>
          <a:xfrm>
            <a:off x="1007575" y="9009877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87" name="Google Shape;487;g7d25b554b3_0_347"/>
          <p:cNvSpPr/>
          <p:nvPr/>
        </p:nvSpPr>
        <p:spPr>
          <a:xfrm>
            <a:off x="4778691" y="9009877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88" name="Google Shape;488;g7d25b554b3_0_347"/>
          <p:cNvSpPr/>
          <p:nvPr/>
        </p:nvSpPr>
        <p:spPr>
          <a:xfrm>
            <a:off x="5133251" y="9009877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89" name="Google Shape;489;g7d25b554b3_0_347"/>
          <p:cNvSpPr/>
          <p:nvPr/>
        </p:nvSpPr>
        <p:spPr>
          <a:xfrm>
            <a:off x="5487810" y="9009877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0" name="Google Shape;490;g7d25b554b3_0_347"/>
          <p:cNvSpPr/>
          <p:nvPr/>
        </p:nvSpPr>
        <p:spPr>
          <a:xfrm>
            <a:off x="5842369" y="9009877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1" name="Google Shape;491;g7d25b554b3_0_347"/>
          <p:cNvSpPr/>
          <p:nvPr/>
        </p:nvSpPr>
        <p:spPr>
          <a:xfrm>
            <a:off x="6551487" y="9009877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2" name="Google Shape;492;g7d25b554b3_0_347"/>
          <p:cNvSpPr/>
          <p:nvPr/>
        </p:nvSpPr>
        <p:spPr>
          <a:xfrm>
            <a:off x="1007575" y="9273315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3" name="Google Shape;493;g7d25b554b3_0_347"/>
          <p:cNvSpPr/>
          <p:nvPr/>
        </p:nvSpPr>
        <p:spPr>
          <a:xfrm>
            <a:off x="4778691" y="927331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4" name="Google Shape;494;g7d25b554b3_0_347"/>
          <p:cNvSpPr/>
          <p:nvPr/>
        </p:nvSpPr>
        <p:spPr>
          <a:xfrm>
            <a:off x="5133251" y="927331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5" name="Google Shape;495;g7d25b554b3_0_347"/>
          <p:cNvSpPr/>
          <p:nvPr/>
        </p:nvSpPr>
        <p:spPr>
          <a:xfrm>
            <a:off x="5487810" y="927331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6" name="Google Shape;496;g7d25b554b3_0_347"/>
          <p:cNvSpPr/>
          <p:nvPr/>
        </p:nvSpPr>
        <p:spPr>
          <a:xfrm>
            <a:off x="5842369" y="927331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7" name="Google Shape;497;g7d25b554b3_0_347"/>
          <p:cNvSpPr/>
          <p:nvPr/>
        </p:nvSpPr>
        <p:spPr>
          <a:xfrm>
            <a:off x="6551487" y="927331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8" name="Google Shape;498;g7d25b554b3_0_347"/>
          <p:cNvSpPr/>
          <p:nvPr/>
        </p:nvSpPr>
        <p:spPr>
          <a:xfrm>
            <a:off x="6196928" y="795612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99" name="Google Shape;499;g7d25b554b3_0_347"/>
          <p:cNvSpPr/>
          <p:nvPr/>
        </p:nvSpPr>
        <p:spPr>
          <a:xfrm>
            <a:off x="6906046" y="7956126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0" name="Google Shape;500;g7d25b554b3_0_347"/>
          <p:cNvSpPr/>
          <p:nvPr/>
        </p:nvSpPr>
        <p:spPr>
          <a:xfrm>
            <a:off x="6196928" y="821956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1" name="Google Shape;501;g7d25b554b3_0_347"/>
          <p:cNvSpPr/>
          <p:nvPr/>
        </p:nvSpPr>
        <p:spPr>
          <a:xfrm>
            <a:off x="6906046" y="8219564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2" name="Google Shape;502;g7d25b554b3_0_347"/>
          <p:cNvSpPr/>
          <p:nvPr/>
        </p:nvSpPr>
        <p:spPr>
          <a:xfrm>
            <a:off x="6196928" y="84830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3" name="Google Shape;503;g7d25b554b3_0_347"/>
          <p:cNvSpPr/>
          <p:nvPr/>
        </p:nvSpPr>
        <p:spPr>
          <a:xfrm>
            <a:off x="6906046" y="8483001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4" name="Google Shape;504;g7d25b554b3_0_347"/>
          <p:cNvSpPr/>
          <p:nvPr/>
        </p:nvSpPr>
        <p:spPr>
          <a:xfrm>
            <a:off x="6196928" y="87464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5" name="Google Shape;505;g7d25b554b3_0_347"/>
          <p:cNvSpPr/>
          <p:nvPr/>
        </p:nvSpPr>
        <p:spPr>
          <a:xfrm>
            <a:off x="6906046" y="8746439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6" name="Google Shape;506;g7d25b554b3_0_347"/>
          <p:cNvSpPr/>
          <p:nvPr/>
        </p:nvSpPr>
        <p:spPr>
          <a:xfrm>
            <a:off x="6196928" y="9009877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7" name="Google Shape;507;g7d25b554b3_0_347"/>
          <p:cNvSpPr/>
          <p:nvPr/>
        </p:nvSpPr>
        <p:spPr>
          <a:xfrm>
            <a:off x="6906046" y="9009877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8" name="Google Shape;508;g7d25b554b3_0_347"/>
          <p:cNvSpPr/>
          <p:nvPr/>
        </p:nvSpPr>
        <p:spPr>
          <a:xfrm>
            <a:off x="6196928" y="927331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09" name="Google Shape;509;g7d25b554b3_0_347"/>
          <p:cNvSpPr/>
          <p:nvPr/>
        </p:nvSpPr>
        <p:spPr>
          <a:xfrm>
            <a:off x="6906046" y="927331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0" name="Google Shape;510;g7d25b554b3_0_347"/>
          <p:cNvSpPr/>
          <p:nvPr/>
        </p:nvSpPr>
        <p:spPr>
          <a:xfrm>
            <a:off x="1007575" y="9536745"/>
            <a:ext cx="34350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1" name="Google Shape;511;g7d25b554b3_0_347"/>
          <p:cNvSpPr/>
          <p:nvPr/>
        </p:nvSpPr>
        <p:spPr>
          <a:xfrm>
            <a:off x="4778691" y="953674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2" name="Google Shape;512;g7d25b554b3_0_347"/>
          <p:cNvSpPr/>
          <p:nvPr/>
        </p:nvSpPr>
        <p:spPr>
          <a:xfrm>
            <a:off x="5133251" y="953674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3" name="Google Shape;513;g7d25b554b3_0_347"/>
          <p:cNvSpPr/>
          <p:nvPr/>
        </p:nvSpPr>
        <p:spPr>
          <a:xfrm>
            <a:off x="5487821" y="953674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4" name="Google Shape;514;g7d25b554b3_0_347"/>
          <p:cNvSpPr/>
          <p:nvPr/>
        </p:nvSpPr>
        <p:spPr>
          <a:xfrm>
            <a:off x="5842380" y="953674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5" name="Google Shape;515;g7d25b554b3_0_347"/>
          <p:cNvSpPr/>
          <p:nvPr/>
        </p:nvSpPr>
        <p:spPr>
          <a:xfrm>
            <a:off x="6551498" y="953674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6" name="Google Shape;516;g7d25b554b3_0_347"/>
          <p:cNvSpPr/>
          <p:nvPr/>
        </p:nvSpPr>
        <p:spPr>
          <a:xfrm>
            <a:off x="6196939" y="953674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17" name="Google Shape;517;g7d25b554b3_0_347"/>
          <p:cNvSpPr/>
          <p:nvPr/>
        </p:nvSpPr>
        <p:spPr>
          <a:xfrm>
            <a:off x="6906058" y="9536745"/>
            <a:ext cx="273300" cy="1941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A5A5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200" u="none" cap="none" strike="noStrike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" name="Google Shape;522;g7d10e0ed41_0_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" y="0"/>
            <a:ext cx="981456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523" name="Google Shape;523;g7d10e0ed41_0_56"/>
          <p:cNvSpPr/>
          <p:nvPr/>
        </p:nvSpPr>
        <p:spPr>
          <a:xfrm>
            <a:off x="0" y="0"/>
            <a:ext cx="7772400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4" name="Google Shape;524;g7d10e0ed41_0_56"/>
          <p:cNvSpPr txBox="1"/>
          <p:nvPr>
            <p:ph type="title"/>
          </p:nvPr>
        </p:nvSpPr>
        <p:spPr>
          <a:xfrm>
            <a:off x="600002" y="380975"/>
            <a:ext cx="71724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Fav. Plant Based Foods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25" name="Google Shape;525;g7d10e0ed41_0_56"/>
          <p:cNvSpPr txBox="1"/>
          <p:nvPr/>
        </p:nvSpPr>
        <p:spPr>
          <a:xfrm>
            <a:off x="1529654" y="32548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6" name="Google Shape;526;g7d10e0ed41_0_56"/>
          <p:cNvSpPr txBox="1"/>
          <p:nvPr/>
        </p:nvSpPr>
        <p:spPr>
          <a:xfrm>
            <a:off x="1529654" y="292597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g7d10e0ed41_0_56"/>
          <p:cNvSpPr txBox="1"/>
          <p:nvPr/>
        </p:nvSpPr>
        <p:spPr>
          <a:xfrm>
            <a:off x="1529654" y="26036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g7d10e0ed41_0_56"/>
          <p:cNvSpPr txBox="1"/>
          <p:nvPr/>
        </p:nvSpPr>
        <p:spPr>
          <a:xfrm>
            <a:off x="1529654" y="22780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g7d10e0ed41_0_56"/>
          <p:cNvSpPr txBox="1"/>
          <p:nvPr/>
        </p:nvSpPr>
        <p:spPr>
          <a:xfrm>
            <a:off x="1529654" y="19524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0" name="Google Shape;530;g7d10e0ed41_0_56"/>
          <p:cNvSpPr/>
          <p:nvPr/>
        </p:nvSpPr>
        <p:spPr>
          <a:xfrm>
            <a:off x="1046359" y="1954550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31" name="Google Shape;531;g7d10e0ed41_0_56"/>
          <p:cNvSpPr/>
          <p:nvPr/>
        </p:nvSpPr>
        <p:spPr>
          <a:xfrm>
            <a:off x="1046359" y="2280158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32" name="Google Shape;532;g7d10e0ed41_0_56"/>
          <p:cNvSpPr/>
          <p:nvPr/>
        </p:nvSpPr>
        <p:spPr>
          <a:xfrm>
            <a:off x="1046359" y="2605779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33" name="Google Shape;533;g7d10e0ed41_0_56"/>
          <p:cNvSpPr/>
          <p:nvPr/>
        </p:nvSpPr>
        <p:spPr>
          <a:xfrm>
            <a:off x="1046359" y="2931386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34" name="Google Shape;534;g7d10e0ed41_0_56"/>
          <p:cNvSpPr/>
          <p:nvPr/>
        </p:nvSpPr>
        <p:spPr>
          <a:xfrm>
            <a:off x="1046359" y="3256993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35" name="Google Shape;535;g7d10e0ed41_0_56"/>
          <p:cNvSpPr txBox="1"/>
          <p:nvPr/>
        </p:nvSpPr>
        <p:spPr>
          <a:xfrm>
            <a:off x="1529621" y="48850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g7d10e0ed41_0_56"/>
          <p:cNvSpPr txBox="1"/>
          <p:nvPr/>
        </p:nvSpPr>
        <p:spPr>
          <a:xfrm>
            <a:off x="1529621" y="455617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7" name="Google Shape;537;g7d10e0ed41_0_56"/>
          <p:cNvSpPr txBox="1"/>
          <p:nvPr/>
        </p:nvSpPr>
        <p:spPr>
          <a:xfrm>
            <a:off x="1529621" y="42338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8" name="Google Shape;538;g7d10e0ed41_0_56"/>
          <p:cNvSpPr txBox="1"/>
          <p:nvPr/>
        </p:nvSpPr>
        <p:spPr>
          <a:xfrm>
            <a:off x="1529621" y="39082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g7d10e0ed41_0_56"/>
          <p:cNvSpPr txBox="1"/>
          <p:nvPr/>
        </p:nvSpPr>
        <p:spPr>
          <a:xfrm>
            <a:off x="1529621" y="35826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g7d10e0ed41_0_56"/>
          <p:cNvSpPr/>
          <p:nvPr/>
        </p:nvSpPr>
        <p:spPr>
          <a:xfrm>
            <a:off x="1046275" y="3584750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41" name="Google Shape;541;g7d10e0ed41_0_56"/>
          <p:cNvSpPr/>
          <p:nvPr/>
        </p:nvSpPr>
        <p:spPr>
          <a:xfrm>
            <a:off x="1046275" y="3910358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42" name="Google Shape;542;g7d10e0ed41_0_56"/>
          <p:cNvSpPr/>
          <p:nvPr/>
        </p:nvSpPr>
        <p:spPr>
          <a:xfrm>
            <a:off x="1046275" y="4235979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43" name="Google Shape;543;g7d10e0ed41_0_56"/>
          <p:cNvSpPr/>
          <p:nvPr/>
        </p:nvSpPr>
        <p:spPr>
          <a:xfrm>
            <a:off x="1046275" y="4561586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44" name="Google Shape;544;g7d10e0ed41_0_56"/>
          <p:cNvSpPr/>
          <p:nvPr/>
        </p:nvSpPr>
        <p:spPr>
          <a:xfrm>
            <a:off x="1046275" y="4887193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45" name="Google Shape;545;g7d10e0ed41_0_56"/>
          <p:cNvSpPr txBox="1"/>
          <p:nvPr/>
        </p:nvSpPr>
        <p:spPr>
          <a:xfrm>
            <a:off x="1529621" y="64547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g7d10e0ed41_0_56"/>
          <p:cNvSpPr txBox="1"/>
          <p:nvPr/>
        </p:nvSpPr>
        <p:spPr>
          <a:xfrm>
            <a:off x="1529621" y="612585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g7d10e0ed41_0_56"/>
          <p:cNvSpPr txBox="1"/>
          <p:nvPr/>
        </p:nvSpPr>
        <p:spPr>
          <a:xfrm>
            <a:off x="1529621" y="58035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g7d10e0ed41_0_56"/>
          <p:cNvSpPr txBox="1"/>
          <p:nvPr/>
        </p:nvSpPr>
        <p:spPr>
          <a:xfrm>
            <a:off x="1529621" y="547787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g7d10e0ed41_0_56"/>
          <p:cNvSpPr txBox="1"/>
          <p:nvPr/>
        </p:nvSpPr>
        <p:spPr>
          <a:xfrm>
            <a:off x="1529621" y="515227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g7d10e0ed41_0_56"/>
          <p:cNvSpPr/>
          <p:nvPr/>
        </p:nvSpPr>
        <p:spPr>
          <a:xfrm>
            <a:off x="1046275" y="5154425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51" name="Google Shape;551;g7d10e0ed41_0_56"/>
          <p:cNvSpPr/>
          <p:nvPr/>
        </p:nvSpPr>
        <p:spPr>
          <a:xfrm>
            <a:off x="1046275" y="5480033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52" name="Google Shape;552;g7d10e0ed41_0_56"/>
          <p:cNvSpPr/>
          <p:nvPr/>
        </p:nvSpPr>
        <p:spPr>
          <a:xfrm>
            <a:off x="1046275" y="5805654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53" name="Google Shape;553;g7d10e0ed41_0_56"/>
          <p:cNvSpPr/>
          <p:nvPr/>
        </p:nvSpPr>
        <p:spPr>
          <a:xfrm>
            <a:off x="1046275" y="6131261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54" name="Google Shape;554;g7d10e0ed41_0_56"/>
          <p:cNvSpPr/>
          <p:nvPr/>
        </p:nvSpPr>
        <p:spPr>
          <a:xfrm>
            <a:off x="1046275" y="6456868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55" name="Google Shape;555;g7d10e0ed41_0_56"/>
          <p:cNvSpPr txBox="1"/>
          <p:nvPr/>
        </p:nvSpPr>
        <p:spPr>
          <a:xfrm>
            <a:off x="1529621" y="8051226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g7d10e0ed41_0_56"/>
          <p:cNvSpPr txBox="1"/>
          <p:nvPr/>
        </p:nvSpPr>
        <p:spPr>
          <a:xfrm>
            <a:off x="1529621" y="772237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g7d10e0ed41_0_56"/>
          <p:cNvSpPr txBox="1"/>
          <p:nvPr/>
        </p:nvSpPr>
        <p:spPr>
          <a:xfrm>
            <a:off x="1529621" y="74000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g7d10e0ed41_0_56"/>
          <p:cNvSpPr txBox="1"/>
          <p:nvPr/>
        </p:nvSpPr>
        <p:spPr>
          <a:xfrm>
            <a:off x="1529621" y="70744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g7d10e0ed41_0_56"/>
          <p:cNvSpPr txBox="1"/>
          <p:nvPr/>
        </p:nvSpPr>
        <p:spPr>
          <a:xfrm>
            <a:off x="1529621" y="67488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g7d10e0ed41_0_56"/>
          <p:cNvSpPr/>
          <p:nvPr/>
        </p:nvSpPr>
        <p:spPr>
          <a:xfrm>
            <a:off x="1046275" y="6750950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61" name="Google Shape;561;g7d10e0ed41_0_56"/>
          <p:cNvSpPr/>
          <p:nvPr/>
        </p:nvSpPr>
        <p:spPr>
          <a:xfrm>
            <a:off x="1046275" y="7076558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62" name="Google Shape;562;g7d10e0ed41_0_56"/>
          <p:cNvSpPr/>
          <p:nvPr/>
        </p:nvSpPr>
        <p:spPr>
          <a:xfrm>
            <a:off x="1046275" y="7402179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63" name="Google Shape;563;g7d10e0ed41_0_56"/>
          <p:cNvSpPr/>
          <p:nvPr/>
        </p:nvSpPr>
        <p:spPr>
          <a:xfrm>
            <a:off x="1046275" y="7727786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64" name="Google Shape;564;g7d10e0ed41_0_56"/>
          <p:cNvSpPr/>
          <p:nvPr/>
        </p:nvSpPr>
        <p:spPr>
          <a:xfrm>
            <a:off x="1046275" y="8053393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65" name="Google Shape;565;g7d10e0ed41_0_56"/>
          <p:cNvSpPr txBox="1"/>
          <p:nvPr/>
        </p:nvSpPr>
        <p:spPr>
          <a:xfrm>
            <a:off x="1529696" y="90302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g7d10e0ed41_0_56"/>
          <p:cNvSpPr txBox="1"/>
          <p:nvPr/>
        </p:nvSpPr>
        <p:spPr>
          <a:xfrm>
            <a:off x="1529696" y="87046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g7d10e0ed41_0_56"/>
          <p:cNvSpPr txBox="1"/>
          <p:nvPr/>
        </p:nvSpPr>
        <p:spPr>
          <a:xfrm>
            <a:off x="1529696" y="83790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g7d10e0ed41_0_56"/>
          <p:cNvSpPr/>
          <p:nvPr/>
        </p:nvSpPr>
        <p:spPr>
          <a:xfrm>
            <a:off x="1046350" y="8381150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69" name="Google Shape;569;g7d10e0ed41_0_56"/>
          <p:cNvSpPr/>
          <p:nvPr/>
        </p:nvSpPr>
        <p:spPr>
          <a:xfrm>
            <a:off x="1046350" y="8706758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70" name="Google Shape;570;g7d10e0ed41_0_56"/>
          <p:cNvSpPr/>
          <p:nvPr/>
        </p:nvSpPr>
        <p:spPr>
          <a:xfrm>
            <a:off x="1046350" y="9032379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71" name="Google Shape;571;g7d10e0ed41_0_56"/>
          <p:cNvSpPr txBox="1"/>
          <p:nvPr/>
        </p:nvSpPr>
        <p:spPr>
          <a:xfrm>
            <a:off x="4757054" y="32548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g7d10e0ed41_0_56"/>
          <p:cNvSpPr txBox="1"/>
          <p:nvPr/>
        </p:nvSpPr>
        <p:spPr>
          <a:xfrm>
            <a:off x="4757054" y="292597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g7d10e0ed41_0_56"/>
          <p:cNvSpPr txBox="1"/>
          <p:nvPr/>
        </p:nvSpPr>
        <p:spPr>
          <a:xfrm>
            <a:off x="4757054" y="26036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g7d10e0ed41_0_56"/>
          <p:cNvSpPr txBox="1"/>
          <p:nvPr/>
        </p:nvSpPr>
        <p:spPr>
          <a:xfrm>
            <a:off x="4757054" y="22780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g7d10e0ed41_0_56"/>
          <p:cNvSpPr txBox="1"/>
          <p:nvPr/>
        </p:nvSpPr>
        <p:spPr>
          <a:xfrm>
            <a:off x="4757054" y="19524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g7d10e0ed41_0_56"/>
          <p:cNvSpPr/>
          <p:nvPr/>
        </p:nvSpPr>
        <p:spPr>
          <a:xfrm>
            <a:off x="4273759" y="1954550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77" name="Google Shape;577;g7d10e0ed41_0_56"/>
          <p:cNvSpPr/>
          <p:nvPr/>
        </p:nvSpPr>
        <p:spPr>
          <a:xfrm>
            <a:off x="4273759" y="2280158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78" name="Google Shape;578;g7d10e0ed41_0_56"/>
          <p:cNvSpPr/>
          <p:nvPr/>
        </p:nvSpPr>
        <p:spPr>
          <a:xfrm>
            <a:off x="4273759" y="2605779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79" name="Google Shape;579;g7d10e0ed41_0_56"/>
          <p:cNvSpPr/>
          <p:nvPr/>
        </p:nvSpPr>
        <p:spPr>
          <a:xfrm>
            <a:off x="4273759" y="2931386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80" name="Google Shape;580;g7d10e0ed41_0_56"/>
          <p:cNvSpPr/>
          <p:nvPr/>
        </p:nvSpPr>
        <p:spPr>
          <a:xfrm>
            <a:off x="4273759" y="3256993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81" name="Google Shape;581;g7d10e0ed41_0_56"/>
          <p:cNvSpPr txBox="1"/>
          <p:nvPr/>
        </p:nvSpPr>
        <p:spPr>
          <a:xfrm>
            <a:off x="4757021" y="48850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g7d10e0ed41_0_56"/>
          <p:cNvSpPr txBox="1"/>
          <p:nvPr/>
        </p:nvSpPr>
        <p:spPr>
          <a:xfrm>
            <a:off x="4757021" y="455617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g7d10e0ed41_0_56"/>
          <p:cNvSpPr txBox="1"/>
          <p:nvPr/>
        </p:nvSpPr>
        <p:spPr>
          <a:xfrm>
            <a:off x="4757021" y="42338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g7d10e0ed41_0_56"/>
          <p:cNvSpPr txBox="1"/>
          <p:nvPr/>
        </p:nvSpPr>
        <p:spPr>
          <a:xfrm>
            <a:off x="4757021" y="39082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g7d10e0ed41_0_56"/>
          <p:cNvSpPr txBox="1"/>
          <p:nvPr/>
        </p:nvSpPr>
        <p:spPr>
          <a:xfrm>
            <a:off x="4757021" y="35826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g7d10e0ed41_0_56"/>
          <p:cNvSpPr/>
          <p:nvPr/>
        </p:nvSpPr>
        <p:spPr>
          <a:xfrm>
            <a:off x="4273675" y="3584750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87" name="Google Shape;587;g7d10e0ed41_0_56"/>
          <p:cNvSpPr/>
          <p:nvPr/>
        </p:nvSpPr>
        <p:spPr>
          <a:xfrm>
            <a:off x="4273675" y="3910358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88" name="Google Shape;588;g7d10e0ed41_0_56"/>
          <p:cNvSpPr/>
          <p:nvPr/>
        </p:nvSpPr>
        <p:spPr>
          <a:xfrm>
            <a:off x="4273675" y="4235979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89" name="Google Shape;589;g7d10e0ed41_0_56"/>
          <p:cNvSpPr/>
          <p:nvPr/>
        </p:nvSpPr>
        <p:spPr>
          <a:xfrm>
            <a:off x="4273675" y="4561586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90" name="Google Shape;590;g7d10e0ed41_0_56"/>
          <p:cNvSpPr/>
          <p:nvPr/>
        </p:nvSpPr>
        <p:spPr>
          <a:xfrm>
            <a:off x="4273675" y="4887193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91" name="Google Shape;591;g7d10e0ed41_0_56"/>
          <p:cNvSpPr txBox="1"/>
          <p:nvPr/>
        </p:nvSpPr>
        <p:spPr>
          <a:xfrm>
            <a:off x="4757021" y="64547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2" name="Google Shape;592;g7d10e0ed41_0_56"/>
          <p:cNvSpPr txBox="1"/>
          <p:nvPr/>
        </p:nvSpPr>
        <p:spPr>
          <a:xfrm>
            <a:off x="4757021" y="612585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3" name="Google Shape;593;g7d10e0ed41_0_56"/>
          <p:cNvSpPr txBox="1"/>
          <p:nvPr/>
        </p:nvSpPr>
        <p:spPr>
          <a:xfrm>
            <a:off x="4757021" y="58035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4" name="Google Shape;594;g7d10e0ed41_0_56"/>
          <p:cNvSpPr txBox="1"/>
          <p:nvPr/>
        </p:nvSpPr>
        <p:spPr>
          <a:xfrm>
            <a:off x="4757021" y="547787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g7d10e0ed41_0_56"/>
          <p:cNvSpPr txBox="1"/>
          <p:nvPr/>
        </p:nvSpPr>
        <p:spPr>
          <a:xfrm>
            <a:off x="4757021" y="515227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g7d10e0ed41_0_56"/>
          <p:cNvSpPr/>
          <p:nvPr/>
        </p:nvSpPr>
        <p:spPr>
          <a:xfrm>
            <a:off x="4273675" y="5154425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97" name="Google Shape;597;g7d10e0ed41_0_56"/>
          <p:cNvSpPr/>
          <p:nvPr/>
        </p:nvSpPr>
        <p:spPr>
          <a:xfrm>
            <a:off x="4273675" y="5480033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98" name="Google Shape;598;g7d10e0ed41_0_56"/>
          <p:cNvSpPr/>
          <p:nvPr/>
        </p:nvSpPr>
        <p:spPr>
          <a:xfrm>
            <a:off x="4273675" y="5805654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599" name="Google Shape;599;g7d10e0ed41_0_56"/>
          <p:cNvSpPr/>
          <p:nvPr/>
        </p:nvSpPr>
        <p:spPr>
          <a:xfrm>
            <a:off x="4273675" y="6131261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00" name="Google Shape;600;g7d10e0ed41_0_56"/>
          <p:cNvSpPr/>
          <p:nvPr/>
        </p:nvSpPr>
        <p:spPr>
          <a:xfrm>
            <a:off x="4273675" y="6456868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01" name="Google Shape;601;g7d10e0ed41_0_56"/>
          <p:cNvSpPr txBox="1"/>
          <p:nvPr/>
        </p:nvSpPr>
        <p:spPr>
          <a:xfrm>
            <a:off x="4757021" y="8051226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2" name="Google Shape;602;g7d10e0ed41_0_56"/>
          <p:cNvSpPr txBox="1"/>
          <p:nvPr/>
        </p:nvSpPr>
        <p:spPr>
          <a:xfrm>
            <a:off x="4757021" y="772237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3" name="Google Shape;603;g7d10e0ed41_0_56"/>
          <p:cNvSpPr txBox="1"/>
          <p:nvPr/>
        </p:nvSpPr>
        <p:spPr>
          <a:xfrm>
            <a:off x="4757021" y="74000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4" name="Google Shape;604;g7d10e0ed41_0_56"/>
          <p:cNvSpPr txBox="1"/>
          <p:nvPr/>
        </p:nvSpPr>
        <p:spPr>
          <a:xfrm>
            <a:off x="4757021" y="70744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g7d10e0ed41_0_56"/>
          <p:cNvSpPr txBox="1"/>
          <p:nvPr/>
        </p:nvSpPr>
        <p:spPr>
          <a:xfrm>
            <a:off x="4757021" y="67488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6" name="Google Shape;606;g7d10e0ed41_0_56"/>
          <p:cNvSpPr/>
          <p:nvPr/>
        </p:nvSpPr>
        <p:spPr>
          <a:xfrm>
            <a:off x="4273675" y="6750950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07" name="Google Shape;607;g7d10e0ed41_0_56"/>
          <p:cNvSpPr/>
          <p:nvPr/>
        </p:nvSpPr>
        <p:spPr>
          <a:xfrm>
            <a:off x="4273675" y="7076558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08" name="Google Shape;608;g7d10e0ed41_0_56"/>
          <p:cNvSpPr/>
          <p:nvPr/>
        </p:nvSpPr>
        <p:spPr>
          <a:xfrm>
            <a:off x="4273675" y="7402179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09" name="Google Shape;609;g7d10e0ed41_0_56"/>
          <p:cNvSpPr/>
          <p:nvPr/>
        </p:nvSpPr>
        <p:spPr>
          <a:xfrm>
            <a:off x="4273675" y="7727786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10" name="Google Shape;610;g7d10e0ed41_0_56"/>
          <p:cNvSpPr/>
          <p:nvPr/>
        </p:nvSpPr>
        <p:spPr>
          <a:xfrm>
            <a:off x="4273675" y="8053393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11" name="Google Shape;611;g7d10e0ed41_0_56"/>
          <p:cNvSpPr txBox="1"/>
          <p:nvPr/>
        </p:nvSpPr>
        <p:spPr>
          <a:xfrm>
            <a:off x="4757096" y="9030225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2" name="Google Shape;612;g7d10e0ed41_0_56"/>
          <p:cNvSpPr txBox="1"/>
          <p:nvPr/>
        </p:nvSpPr>
        <p:spPr>
          <a:xfrm>
            <a:off x="4757096" y="87046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g7d10e0ed41_0_56"/>
          <p:cNvSpPr txBox="1"/>
          <p:nvPr/>
        </p:nvSpPr>
        <p:spPr>
          <a:xfrm>
            <a:off x="4757096" y="8379000"/>
            <a:ext cx="2496000" cy="1743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4" name="Google Shape;614;g7d10e0ed41_0_56"/>
          <p:cNvSpPr/>
          <p:nvPr/>
        </p:nvSpPr>
        <p:spPr>
          <a:xfrm>
            <a:off x="4273750" y="8381150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15" name="Google Shape;615;g7d10e0ed41_0_56"/>
          <p:cNvSpPr/>
          <p:nvPr/>
        </p:nvSpPr>
        <p:spPr>
          <a:xfrm>
            <a:off x="4273750" y="8706758"/>
            <a:ext cx="235177" cy="175706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16" name="Google Shape;616;g7d10e0ed41_0_56"/>
          <p:cNvSpPr/>
          <p:nvPr/>
        </p:nvSpPr>
        <p:spPr>
          <a:xfrm>
            <a:off x="4273750" y="9032379"/>
            <a:ext cx="235177" cy="175706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88888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" name="Google Shape;621;g7d10e0ed41_0_1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" y="0"/>
            <a:ext cx="981456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622" name="Google Shape;622;g7d10e0ed41_0_144"/>
          <p:cNvSpPr/>
          <p:nvPr/>
        </p:nvSpPr>
        <p:spPr>
          <a:xfrm>
            <a:off x="0" y="0"/>
            <a:ext cx="7772400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3" name="Google Shape;623;g7d10e0ed41_0_144"/>
          <p:cNvSpPr txBox="1"/>
          <p:nvPr>
            <p:ph type="title"/>
          </p:nvPr>
        </p:nvSpPr>
        <p:spPr>
          <a:xfrm>
            <a:off x="881853" y="328775"/>
            <a:ext cx="68880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Grocery List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624" name="Google Shape;624;g7d10e0ed41_0_144"/>
          <p:cNvGrpSpPr/>
          <p:nvPr/>
        </p:nvGrpSpPr>
        <p:grpSpPr>
          <a:xfrm>
            <a:off x="4570891" y="1870603"/>
            <a:ext cx="2634351" cy="6882260"/>
            <a:chOff x="4570891" y="1870603"/>
            <a:chExt cx="2634351" cy="6882260"/>
          </a:xfrm>
        </p:grpSpPr>
        <p:sp>
          <p:nvSpPr>
            <p:cNvPr id="625" name="Google Shape;625;g7d10e0ed41_0_144"/>
            <p:cNvSpPr txBox="1"/>
            <p:nvPr/>
          </p:nvSpPr>
          <p:spPr>
            <a:xfrm>
              <a:off x="4975042" y="3286306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6" name="Google Shape;626;g7d10e0ed41_0_144"/>
            <p:cNvSpPr txBox="1"/>
            <p:nvPr/>
          </p:nvSpPr>
          <p:spPr>
            <a:xfrm>
              <a:off x="4975042" y="2814405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627;g7d10e0ed41_0_144"/>
            <p:cNvSpPr txBox="1"/>
            <p:nvPr/>
          </p:nvSpPr>
          <p:spPr>
            <a:xfrm>
              <a:off x="4975042" y="2342504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g7d10e0ed41_0_144"/>
            <p:cNvSpPr txBox="1"/>
            <p:nvPr/>
          </p:nvSpPr>
          <p:spPr>
            <a:xfrm>
              <a:off x="4975042" y="1870603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9" name="Google Shape;629;g7d10e0ed41_0_144"/>
            <p:cNvSpPr/>
            <p:nvPr/>
          </p:nvSpPr>
          <p:spPr>
            <a:xfrm>
              <a:off x="4570891" y="1870612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48"/>
                  </a:moveTo>
                  <a:lnTo>
                    <a:pt x="0" y="148348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30" name="Google Shape;630;g7d10e0ed41_0_144"/>
            <p:cNvSpPr/>
            <p:nvPr/>
          </p:nvSpPr>
          <p:spPr>
            <a:xfrm>
              <a:off x="4570891" y="2342513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5"/>
                  </a:moveTo>
                  <a:lnTo>
                    <a:pt x="215087" y="148335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5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31" name="Google Shape;631;g7d10e0ed41_0_144"/>
            <p:cNvSpPr/>
            <p:nvPr/>
          </p:nvSpPr>
          <p:spPr>
            <a:xfrm>
              <a:off x="4570891" y="2814414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36"/>
                  </a:moveTo>
                  <a:lnTo>
                    <a:pt x="0" y="148336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32" name="Google Shape;632;g7d10e0ed41_0_144"/>
            <p:cNvSpPr/>
            <p:nvPr/>
          </p:nvSpPr>
          <p:spPr>
            <a:xfrm>
              <a:off x="4570891" y="3286316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6"/>
                  </a:moveTo>
                  <a:lnTo>
                    <a:pt x="215087" y="148336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33" name="Google Shape;633;g7d10e0ed41_0_144"/>
            <p:cNvSpPr txBox="1"/>
            <p:nvPr/>
          </p:nvSpPr>
          <p:spPr>
            <a:xfrm>
              <a:off x="4975042" y="3758208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4" name="Google Shape;634;g7d10e0ed41_0_144"/>
            <p:cNvSpPr/>
            <p:nvPr/>
          </p:nvSpPr>
          <p:spPr>
            <a:xfrm>
              <a:off x="4570891" y="3758217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48"/>
                  </a:moveTo>
                  <a:lnTo>
                    <a:pt x="215087" y="148348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35" name="Google Shape;635;g7d10e0ed41_0_144"/>
            <p:cNvSpPr txBox="1"/>
            <p:nvPr/>
          </p:nvSpPr>
          <p:spPr>
            <a:xfrm>
              <a:off x="4975042" y="5645813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g7d10e0ed41_0_144"/>
            <p:cNvSpPr txBox="1"/>
            <p:nvPr/>
          </p:nvSpPr>
          <p:spPr>
            <a:xfrm>
              <a:off x="4975042" y="5173912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7" name="Google Shape;637;g7d10e0ed41_0_144"/>
            <p:cNvSpPr txBox="1"/>
            <p:nvPr/>
          </p:nvSpPr>
          <p:spPr>
            <a:xfrm>
              <a:off x="4975042" y="4702010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g7d10e0ed41_0_144"/>
            <p:cNvSpPr txBox="1"/>
            <p:nvPr/>
          </p:nvSpPr>
          <p:spPr>
            <a:xfrm>
              <a:off x="4975042" y="4230109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g7d10e0ed41_0_144"/>
            <p:cNvSpPr/>
            <p:nvPr/>
          </p:nvSpPr>
          <p:spPr>
            <a:xfrm>
              <a:off x="4570891" y="4230118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48"/>
                  </a:moveTo>
                  <a:lnTo>
                    <a:pt x="0" y="148348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40" name="Google Shape;640;g7d10e0ed41_0_144"/>
            <p:cNvSpPr/>
            <p:nvPr/>
          </p:nvSpPr>
          <p:spPr>
            <a:xfrm>
              <a:off x="4570891" y="4702020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5"/>
                  </a:moveTo>
                  <a:lnTo>
                    <a:pt x="215087" y="148335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5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41" name="Google Shape;641;g7d10e0ed41_0_144"/>
            <p:cNvSpPr/>
            <p:nvPr/>
          </p:nvSpPr>
          <p:spPr>
            <a:xfrm>
              <a:off x="4570891" y="5173921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36"/>
                  </a:moveTo>
                  <a:lnTo>
                    <a:pt x="0" y="148336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42" name="Google Shape;642;g7d10e0ed41_0_144"/>
            <p:cNvSpPr/>
            <p:nvPr/>
          </p:nvSpPr>
          <p:spPr>
            <a:xfrm>
              <a:off x="4570891" y="5645822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6"/>
                  </a:moveTo>
                  <a:lnTo>
                    <a:pt x="215087" y="148336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43" name="Google Shape;643;g7d10e0ed41_0_144"/>
            <p:cNvSpPr txBox="1"/>
            <p:nvPr/>
          </p:nvSpPr>
          <p:spPr>
            <a:xfrm>
              <a:off x="4975042" y="6117714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4" name="Google Shape;644;g7d10e0ed41_0_144"/>
            <p:cNvSpPr/>
            <p:nvPr/>
          </p:nvSpPr>
          <p:spPr>
            <a:xfrm>
              <a:off x="4570891" y="6117723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48"/>
                  </a:moveTo>
                  <a:lnTo>
                    <a:pt x="215087" y="148348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45" name="Google Shape;645;g7d10e0ed41_0_144"/>
            <p:cNvSpPr txBox="1"/>
            <p:nvPr/>
          </p:nvSpPr>
          <p:spPr>
            <a:xfrm>
              <a:off x="4975042" y="8005319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g7d10e0ed41_0_144"/>
            <p:cNvSpPr txBox="1"/>
            <p:nvPr/>
          </p:nvSpPr>
          <p:spPr>
            <a:xfrm>
              <a:off x="4975042" y="7533418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647;g7d10e0ed41_0_144"/>
            <p:cNvSpPr txBox="1"/>
            <p:nvPr/>
          </p:nvSpPr>
          <p:spPr>
            <a:xfrm>
              <a:off x="4975042" y="7061517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648;g7d10e0ed41_0_144"/>
            <p:cNvSpPr txBox="1"/>
            <p:nvPr/>
          </p:nvSpPr>
          <p:spPr>
            <a:xfrm>
              <a:off x="4975042" y="6589615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g7d10e0ed41_0_144"/>
            <p:cNvSpPr/>
            <p:nvPr/>
          </p:nvSpPr>
          <p:spPr>
            <a:xfrm>
              <a:off x="4570891" y="6589625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48"/>
                  </a:moveTo>
                  <a:lnTo>
                    <a:pt x="0" y="148348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50" name="Google Shape;650;g7d10e0ed41_0_144"/>
            <p:cNvSpPr/>
            <p:nvPr/>
          </p:nvSpPr>
          <p:spPr>
            <a:xfrm>
              <a:off x="4570891" y="7061526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5"/>
                  </a:moveTo>
                  <a:lnTo>
                    <a:pt x="215087" y="148335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5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51" name="Google Shape;651;g7d10e0ed41_0_144"/>
            <p:cNvSpPr/>
            <p:nvPr/>
          </p:nvSpPr>
          <p:spPr>
            <a:xfrm>
              <a:off x="4570891" y="7533427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36"/>
                  </a:moveTo>
                  <a:lnTo>
                    <a:pt x="0" y="148336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52" name="Google Shape;652;g7d10e0ed41_0_144"/>
            <p:cNvSpPr/>
            <p:nvPr/>
          </p:nvSpPr>
          <p:spPr>
            <a:xfrm>
              <a:off x="4570891" y="8005329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6"/>
                  </a:moveTo>
                  <a:lnTo>
                    <a:pt x="215087" y="148336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53" name="Google Shape;653;g7d10e0ed41_0_144"/>
            <p:cNvSpPr txBox="1"/>
            <p:nvPr/>
          </p:nvSpPr>
          <p:spPr>
            <a:xfrm>
              <a:off x="4975042" y="8477221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g7d10e0ed41_0_144"/>
            <p:cNvSpPr/>
            <p:nvPr/>
          </p:nvSpPr>
          <p:spPr>
            <a:xfrm>
              <a:off x="4570891" y="8477230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48"/>
                  </a:moveTo>
                  <a:lnTo>
                    <a:pt x="215087" y="148348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</p:grpSp>
      <p:grpSp>
        <p:nvGrpSpPr>
          <p:cNvPr id="655" name="Google Shape;655;g7d10e0ed41_0_144"/>
          <p:cNvGrpSpPr/>
          <p:nvPr/>
        </p:nvGrpSpPr>
        <p:grpSpPr>
          <a:xfrm>
            <a:off x="1259641" y="1870603"/>
            <a:ext cx="2634351" cy="6882260"/>
            <a:chOff x="4570891" y="1870603"/>
            <a:chExt cx="2634351" cy="6882260"/>
          </a:xfrm>
        </p:grpSpPr>
        <p:sp>
          <p:nvSpPr>
            <p:cNvPr id="656" name="Google Shape;656;g7d10e0ed41_0_144"/>
            <p:cNvSpPr txBox="1"/>
            <p:nvPr/>
          </p:nvSpPr>
          <p:spPr>
            <a:xfrm>
              <a:off x="4975042" y="3286306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" name="Google Shape;657;g7d10e0ed41_0_144"/>
            <p:cNvSpPr txBox="1"/>
            <p:nvPr/>
          </p:nvSpPr>
          <p:spPr>
            <a:xfrm>
              <a:off x="4975042" y="2814405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8" name="Google Shape;658;g7d10e0ed41_0_144"/>
            <p:cNvSpPr txBox="1"/>
            <p:nvPr/>
          </p:nvSpPr>
          <p:spPr>
            <a:xfrm>
              <a:off x="4975042" y="2342504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g7d10e0ed41_0_144"/>
            <p:cNvSpPr txBox="1"/>
            <p:nvPr/>
          </p:nvSpPr>
          <p:spPr>
            <a:xfrm>
              <a:off x="4975042" y="1870603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g7d10e0ed41_0_144"/>
            <p:cNvSpPr/>
            <p:nvPr/>
          </p:nvSpPr>
          <p:spPr>
            <a:xfrm>
              <a:off x="4570891" y="1870612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48"/>
                  </a:moveTo>
                  <a:lnTo>
                    <a:pt x="0" y="148348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61" name="Google Shape;661;g7d10e0ed41_0_144"/>
            <p:cNvSpPr/>
            <p:nvPr/>
          </p:nvSpPr>
          <p:spPr>
            <a:xfrm>
              <a:off x="4570891" y="2342513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5"/>
                  </a:moveTo>
                  <a:lnTo>
                    <a:pt x="215087" y="148335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5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62" name="Google Shape;662;g7d10e0ed41_0_144"/>
            <p:cNvSpPr/>
            <p:nvPr/>
          </p:nvSpPr>
          <p:spPr>
            <a:xfrm>
              <a:off x="4570891" y="2814414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36"/>
                  </a:moveTo>
                  <a:lnTo>
                    <a:pt x="0" y="148336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63" name="Google Shape;663;g7d10e0ed41_0_144"/>
            <p:cNvSpPr/>
            <p:nvPr/>
          </p:nvSpPr>
          <p:spPr>
            <a:xfrm>
              <a:off x="4570891" y="3286316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6"/>
                  </a:moveTo>
                  <a:lnTo>
                    <a:pt x="215087" y="148336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64" name="Google Shape;664;g7d10e0ed41_0_144"/>
            <p:cNvSpPr txBox="1"/>
            <p:nvPr/>
          </p:nvSpPr>
          <p:spPr>
            <a:xfrm>
              <a:off x="4975042" y="3758208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5" name="Google Shape;665;g7d10e0ed41_0_144"/>
            <p:cNvSpPr/>
            <p:nvPr/>
          </p:nvSpPr>
          <p:spPr>
            <a:xfrm>
              <a:off x="4570891" y="3758217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48"/>
                  </a:moveTo>
                  <a:lnTo>
                    <a:pt x="215087" y="148348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66" name="Google Shape;666;g7d10e0ed41_0_144"/>
            <p:cNvSpPr txBox="1"/>
            <p:nvPr/>
          </p:nvSpPr>
          <p:spPr>
            <a:xfrm>
              <a:off x="4975042" y="5645813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g7d10e0ed41_0_144"/>
            <p:cNvSpPr txBox="1"/>
            <p:nvPr/>
          </p:nvSpPr>
          <p:spPr>
            <a:xfrm>
              <a:off x="4975042" y="5173912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668;g7d10e0ed41_0_144"/>
            <p:cNvSpPr txBox="1"/>
            <p:nvPr/>
          </p:nvSpPr>
          <p:spPr>
            <a:xfrm>
              <a:off x="4975042" y="4702010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g7d10e0ed41_0_144"/>
            <p:cNvSpPr txBox="1"/>
            <p:nvPr/>
          </p:nvSpPr>
          <p:spPr>
            <a:xfrm>
              <a:off x="4975042" y="4230109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0" name="Google Shape;670;g7d10e0ed41_0_144"/>
            <p:cNvSpPr/>
            <p:nvPr/>
          </p:nvSpPr>
          <p:spPr>
            <a:xfrm>
              <a:off x="4570891" y="4230118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48"/>
                  </a:moveTo>
                  <a:lnTo>
                    <a:pt x="0" y="148348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71" name="Google Shape;671;g7d10e0ed41_0_144"/>
            <p:cNvSpPr/>
            <p:nvPr/>
          </p:nvSpPr>
          <p:spPr>
            <a:xfrm>
              <a:off x="4570891" y="4702020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5"/>
                  </a:moveTo>
                  <a:lnTo>
                    <a:pt x="215087" y="148335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5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72" name="Google Shape;672;g7d10e0ed41_0_144"/>
            <p:cNvSpPr/>
            <p:nvPr/>
          </p:nvSpPr>
          <p:spPr>
            <a:xfrm>
              <a:off x="4570891" y="5173921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36"/>
                  </a:moveTo>
                  <a:lnTo>
                    <a:pt x="0" y="148336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73" name="Google Shape;673;g7d10e0ed41_0_144"/>
            <p:cNvSpPr/>
            <p:nvPr/>
          </p:nvSpPr>
          <p:spPr>
            <a:xfrm>
              <a:off x="4570891" y="5645822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6"/>
                  </a:moveTo>
                  <a:lnTo>
                    <a:pt x="215087" y="148336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74" name="Google Shape;674;g7d10e0ed41_0_144"/>
            <p:cNvSpPr txBox="1"/>
            <p:nvPr/>
          </p:nvSpPr>
          <p:spPr>
            <a:xfrm>
              <a:off x="4975042" y="6117714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5" name="Google Shape;675;g7d10e0ed41_0_144"/>
            <p:cNvSpPr/>
            <p:nvPr/>
          </p:nvSpPr>
          <p:spPr>
            <a:xfrm>
              <a:off x="4570891" y="6117723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48"/>
                  </a:moveTo>
                  <a:lnTo>
                    <a:pt x="215087" y="148348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76" name="Google Shape;676;g7d10e0ed41_0_144"/>
            <p:cNvSpPr txBox="1"/>
            <p:nvPr/>
          </p:nvSpPr>
          <p:spPr>
            <a:xfrm>
              <a:off x="4975042" y="8005319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7" name="Google Shape;677;g7d10e0ed41_0_144"/>
            <p:cNvSpPr txBox="1"/>
            <p:nvPr/>
          </p:nvSpPr>
          <p:spPr>
            <a:xfrm>
              <a:off x="4975042" y="7533418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g7d10e0ed41_0_144"/>
            <p:cNvSpPr txBox="1"/>
            <p:nvPr/>
          </p:nvSpPr>
          <p:spPr>
            <a:xfrm>
              <a:off x="4975042" y="7061517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679;g7d10e0ed41_0_144"/>
            <p:cNvSpPr txBox="1"/>
            <p:nvPr/>
          </p:nvSpPr>
          <p:spPr>
            <a:xfrm>
              <a:off x="4975042" y="6589615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0" name="Google Shape;680;g7d10e0ed41_0_144"/>
            <p:cNvSpPr/>
            <p:nvPr/>
          </p:nvSpPr>
          <p:spPr>
            <a:xfrm>
              <a:off x="4570891" y="6589625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48"/>
                  </a:moveTo>
                  <a:lnTo>
                    <a:pt x="0" y="148348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81" name="Google Shape;681;g7d10e0ed41_0_144"/>
            <p:cNvSpPr/>
            <p:nvPr/>
          </p:nvSpPr>
          <p:spPr>
            <a:xfrm>
              <a:off x="4570891" y="7061526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5"/>
                  </a:moveTo>
                  <a:lnTo>
                    <a:pt x="215087" y="148335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5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82" name="Google Shape;682;g7d10e0ed41_0_144"/>
            <p:cNvSpPr/>
            <p:nvPr/>
          </p:nvSpPr>
          <p:spPr>
            <a:xfrm>
              <a:off x="4570891" y="7533427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215087" y="148336"/>
                  </a:moveTo>
                  <a:lnTo>
                    <a:pt x="0" y="148336"/>
                  </a:lnTo>
                  <a:lnTo>
                    <a:pt x="0" y="0"/>
                  </a:lnTo>
                  <a:lnTo>
                    <a:pt x="215087" y="0"/>
                  </a:lnTo>
                  <a:lnTo>
                    <a:pt x="215087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83" name="Google Shape;683;g7d10e0ed41_0_144"/>
            <p:cNvSpPr/>
            <p:nvPr/>
          </p:nvSpPr>
          <p:spPr>
            <a:xfrm>
              <a:off x="4570891" y="8005329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36"/>
                  </a:moveTo>
                  <a:lnTo>
                    <a:pt x="215087" y="148336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36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  <p:sp>
          <p:nvSpPr>
            <p:cNvPr id="684" name="Google Shape;684;g7d10e0ed41_0_144"/>
            <p:cNvSpPr txBox="1"/>
            <p:nvPr/>
          </p:nvSpPr>
          <p:spPr>
            <a:xfrm>
              <a:off x="4975042" y="8477221"/>
              <a:ext cx="2230200" cy="273600"/>
            </a:xfrm>
            <a:prstGeom prst="rect">
              <a:avLst/>
            </a:prstGeom>
            <a:solidFill>
              <a:srgbClr val="B6D7A8"/>
            </a:solidFill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5" name="Google Shape;685;g7d10e0ed41_0_144"/>
            <p:cNvSpPr/>
            <p:nvPr/>
          </p:nvSpPr>
          <p:spPr>
            <a:xfrm>
              <a:off x="4570891" y="8477230"/>
              <a:ext cx="209883" cy="275633"/>
            </a:xfrm>
            <a:custGeom>
              <a:rect b="b" l="l" r="r" t="t"/>
              <a:pathLst>
                <a:path extrusionOk="0" h="148589" w="215265">
                  <a:moveTo>
                    <a:pt x="0" y="148348"/>
                  </a:moveTo>
                  <a:lnTo>
                    <a:pt x="215087" y="148348"/>
                  </a:lnTo>
                  <a:lnTo>
                    <a:pt x="215087" y="0"/>
                  </a:lnTo>
                  <a:lnTo>
                    <a:pt x="0" y="0"/>
                  </a:lnTo>
                  <a:lnTo>
                    <a:pt x="0" y="148348"/>
                  </a:lnTo>
                  <a:close/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0" name="Google Shape;690;g6e775ba995_0_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" y="350"/>
            <a:ext cx="981456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1" name="Google Shape;691;g6e775ba995_0_23"/>
          <p:cNvSpPr/>
          <p:nvPr/>
        </p:nvSpPr>
        <p:spPr>
          <a:xfrm>
            <a:off x="0" y="0"/>
            <a:ext cx="7772400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2" name="Google Shape;692;g6e775ba995_0_23"/>
          <p:cNvSpPr txBox="1"/>
          <p:nvPr>
            <p:ph type="title"/>
          </p:nvPr>
        </p:nvSpPr>
        <p:spPr>
          <a:xfrm>
            <a:off x="881853" y="328775"/>
            <a:ext cx="68880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Seasonal Food </a:t>
            </a: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List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693" name="Google Shape;693;g6e775ba995_0_23"/>
          <p:cNvGraphicFramePr/>
          <p:nvPr/>
        </p:nvGraphicFramePr>
        <p:xfrm>
          <a:off x="981475" y="83378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6379475"/>
              </a:tblGrid>
              <a:tr h="3846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8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694" name="Google Shape;694;g6e775ba995_0_23"/>
          <p:cNvGraphicFramePr/>
          <p:nvPr/>
        </p:nvGraphicFramePr>
        <p:xfrm>
          <a:off x="981475" y="2199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2904400"/>
              </a:tblGrid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SUMMER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695" name="Google Shape;695;g6e775ba995_0_23"/>
          <p:cNvGraphicFramePr/>
          <p:nvPr/>
        </p:nvGraphicFramePr>
        <p:xfrm>
          <a:off x="4456550" y="53625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2904400"/>
              </a:tblGrid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WINTER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696" name="Google Shape;696;g6e775ba995_0_23"/>
          <p:cNvGraphicFramePr/>
          <p:nvPr/>
        </p:nvGraphicFramePr>
        <p:xfrm>
          <a:off x="4456550" y="5729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382850"/>
                <a:gridCol w="2521550"/>
              </a:tblGrid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</a:tbl>
          </a:graphicData>
        </a:graphic>
      </p:graphicFrame>
      <p:sp>
        <p:nvSpPr>
          <p:cNvPr id="697" name="Google Shape;697;g6e775ba995_0_23"/>
          <p:cNvSpPr/>
          <p:nvPr/>
        </p:nvSpPr>
        <p:spPr>
          <a:xfrm>
            <a:off x="4456541" y="577228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98" name="Google Shape;698;g6e775ba995_0_23"/>
          <p:cNvSpPr/>
          <p:nvPr/>
        </p:nvSpPr>
        <p:spPr>
          <a:xfrm>
            <a:off x="4456541" y="603133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699" name="Google Shape;699;g6e775ba995_0_23"/>
          <p:cNvSpPr/>
          <p:nvPr/>
        </p:nvSpPr>
        <p:spPr>
          <a:xfrm>
            <a:off x="4456541" y="629038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00" name="Google Shape;700;g6e775ba995_0_23"/>
          <p:cNvSpPr/>
          <p:nvPr/>
        </p:nvSpPr>
        <p:spPr>
          <a:xfrm>
            <a:off x="4456541" y="654943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01" name="Google Shape;701;g6e775ba995_0_23"/>
          <p:cNvSpPr/>
          <p:nvPr/>
        </p:nvSpPr>
        <p:spPr>
          <a:xfrm>
            <a:off x="4456541" y="680848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02" name="Google Shape;702;g6e775ba995_0_23"/>
          <p:cNvSpPr/>
          <p:nvPr/>
        </p:nvSpPr>
        <p:spPr>
          <a:xfrm>
            <a:off x="4456541" y="705505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03" name="Google Shape;703;g6e775ba995_0_23"/>
          <p:cNvSpPr/>
          <p:nvPr/>
        </p:nvSpPr>
        <p:spPr>
          <a:xfrm>
            <a:off x="4456541" y="731410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04" name="Google Shape;704;g6e775ba995_0_23"/>
          <p:cNvSpPr/>
          <p:nvPr/>
        </p:nvSpPr>
        <p:spPr>
          <a:xfrm>
            <a:off x="4456541" y="757315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05" name="Google Shape;705;g6e775ba995_0_23"/>
          <p:cNvSpPr/>
          <p:nvPr/>
        </p:nvSpPr>
        <p:spPr>
          <a:xfrm>
            <a:off x="4456541" y="7825968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06" name="Google Shape;706;g6e775ba995_0_23"/>
          <p:cNvSpPr/>
          <p:nvPr/>
        </p:nvSpPr>
        <p:spPr>
          <a:xfrm>
            <a:off x="4456541" y="808190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graphicFrame>
        <p:nvGraphicFramePr>
          <p:cNvPr id="707" name="Google Shape;707;g6e775ba995_0_23"/>
          <p:cNvGraphicFramePr/>
          <p:nvPr/>
        </p:nvGraphicFramePr>
        <p:xfrm>
          <a:off x="4456550" y="21310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2904400"/>
              </a:tblGrid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FALL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708" name="Google Shape;708;g6e775ba995_0_23"/>
          <p:cNvGraphicFramePr/>
          <p:nvPr/>
        </p:nvGraphicFramePr>
        <p:xfrm>
          <a:off x="4456550" y="24480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382850"/>
                <a:gridCol w="2521550"/>
              </a:tblGrid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</a:tbl>
          </a:graphicData>
        </a:graphic>
      </p:graphicFrame>
      <p:sp>
        <p:nvSpPr>
          <p:cNvPr id="709" name="Google Shape;709;g6e775ba995_0_23"/>
          <p:cNvSpPr/>
          <p:nvPr/>
        </p:nvSpPr>
        <p:spPr>
          <a:xfrm>
            <a:off x="4456541" y="2491268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10" name="Google Shape;710;g6e775ba995_0_23"/>
          <p:cNvSpPr/>
          <p:nvPr/>
        </p:nvSpPr>
        <p:spPr>
          <a:xfrm>
            <a:off x="4456541" y="2750318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11" name="Google Shape;711;g6e775ba995_0_23"/>
          <p:cNvSpPr/>
          <p:nvPr/>
        </p:nvSpPr>
        <p:spPr>
          <a:xfrm>
            <a:off x="4456541" y="3009368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12" name="Google Shape;712;g6e775ba995_0_23"/>
          <p:cNvSpPr/>
          <p:nvPr/>
        </p:nvSpPr>
        <p:spPr>
          <a:xfrm>
            <a:off x="4456541" y="3268418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13" name="Google Shape;713;g6e775ba995_0_23"/>
          <p:cNvSpPr/>
          <p:nvPr/>
        </p:nvSpPr>
        <p:spPr>
          <a:xfrm>
            <a:off x="4456541" y="3527468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14" name="Google Shape;714;g6e775ba995_0_23"/>
          <p:cNvSpPr/>
          <p:nvPr/>
        </p:nvSpPr>
        <p:spPr>
          <a:xfrm>
            <a:off x="4456541" y="3774043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15" name="Google Shape;715;g6e775ba995_0_23"/>
          <p:cNvSpPr/>
          <p:nvPr/>
        </p:nvSpPr>
        <p:spPr>
          <a:xfrm>
            <a:off x="4456541" y="4033093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16" name="Google Shape;716;g6e775ba995_0_23"/>
          <p:cNvSpPr/>
          <p:nvPr/>
        </p:nvSpPr>
        <p:spPr>
          <a:xfrm>
            <a:off x="4456541" y="4292143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17" name="Google Shape;717;g6e775ba995_0_23"/>
          <p:cNvSpPr/>
          <p:nvPr/>
        </p:nvSpPr>
        <p:spPr>
          <a:xfrm>
            <a:off x="4456541" y="454495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18" name="Google Shape;718;g6e775ba995_0_23"/>
          <p:cNvSpPr/>
          <p:nvPr/>
        </p:nvSpPr>
        <p:spPr>
          <a:xfrm>
            <a:off x="4456541" y="4800893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graphicFrame>
        <p:nvGraphicFramePr>
          <p:cNvPr id="719" name="Google Shape;719;g6e775ba995_0_23"/>
          <p:cNvGraphicFramePr/>
          <p:nvPr/>
        </p:nvGraphicFramePr>
        <p:xfrm>
          <a:off x="981475" y="2498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382850"/>
                <a:gridCol w="2521550"/>
              </a:tblGrid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</a:tbl>
          </a:graphicData>
        </a:graphic>
      </p:graphicFrame>
      <p:sp>
        <p:nvSpPr>
          <p:cNvPr id="720" name="Google Shape;720;g6e775ba995_0_23"/>
          <p:cNvSpPr/>
          <p:nvPr/>
        </p:nvSpPr>
        <p:spPr>
          <a:xfrm>
            <a:off x="981466" y="254130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21" name="Google Shape;721;g6e775ba995_0_23"/>
          <p:cNvSpPr/>
          <p:nvPr/>
        </p:nvSpPr>
        <p:spPr>
          <a:xfrm>
            <a:off x="981466" y="280035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22" name="Google Shape;722;g6e775ba995_0_23"/>
          <p:cNvSpPr/>
          <p:nvPr/>
        </p:nvSpPr>
        <p:spPr>
          <a:xfrm>
            <a:off x="981466" y="305940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23" name="Google Shape;723;g6e775ba995_0_23"/>
          <p:cNvSpPr/>
          <p:nvPr/>
        </p:nvSpPr>
        <p:spPr>
          <a:xfrm>
            <a:off x="981466" y="331845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24" name="Google Shape;724;g6e775ba995_0_23"/>
          <p:cNvSpPr/>
          <p:nvPr/>
        </p:nvSpPr>
        <p:spPr>
          <a:xfrm>
            <a:off x="981466" y="357750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25" name="Google Shape;725;g6e775ba995_0_23"/>
          <p:cNvSpPr/>
          <p:nvPr/>
        </p:nvSpPr>
        <p:spPr>
          <a:xfrm>
            <a:off x="981466" y="382408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26" name="Google Shape;726;g6e775ba995_0_23"/>
          <p:cNvSpPr/>
          <p:nvPr/>
        </p:nvSpPr>
        <p:spPr>
          <a:xfrm>
            <a:off x="981466" y="408313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27" name="Google Shape;727;g6e775ba995_0_23"/>
          <p:cNvSpPr/>
          <p:nvPr/>
        </p:nvSpPr>
        <p:spPr>
          <a:xfrm>
            <a:off x="981466" y="434218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28" name="Google Shape;728;g6e775ba995_0_23"/>
          <p:cNvSpPr/>
          <p:nvPr/>
        </p:nvSpPr>
        <p:spPr>
          <a:xfrm>
            <a:off x="981466" y="4594993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29" name="Google Shape;729;g6e775ba995_0_23"/>
          <p:cNvSpPr/>
          <p:nvPr/>
        </p:nvSpPr>
        <p:spPr>
          <a:xfrm>
            <a:off x="981466" y="485093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graphicFrame>
        <p:nvGraphicFramePr>
          <p:cNvPr id="730" name="Google Shape;730;g6e775ba995_0_23"/>
          <p:cNvGraphicFramePr/>
          <p:nvPr/>
        </p:nvGraphicFramePr>
        <p:xfrm>
          <a:off x="981475" y="53625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2904400"/>
              </a:tblGrid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SPRING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731" name="Google Shape;731;g6e775ba995_0_23"/>
          <p:cNvGraphicFramePr/>
          <p:nvPr/>
        </p:nvGraphicFramePr>
        <p:xfrm>
          <a:off x="981475" y="5729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382850"/>
                <a:gridCol w="2521550"/>
              </a:tblGrid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0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</a:tbl>
          </a:graphicData>
        </a:graphic>
      </p:graphicFrame>
      <p:sp>
        <p:nvSpPr>
          <p:cNvPr id="732" name="Google Shape;732;g6e775ba995_0_23"/>
          <p:cNvSpPr/>
          <p:nvPr/>
        </p:nvSpPr>
        <p:spPr>
          <a:xfrm>
            <a:off x="981466" y="577228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33" name="Google Shape;733;g6e775ba995_0_23"/>
          <p:cNvSpPr/>
          <p:nvPr/>
        </p:nvSpPr>
        <p:spPr>
          <a:xfrm>
            <a:off x="981466" y="603133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34" name="Google Shape;734;g6e775ba995_0_23"/>
          <p:cNvSpPr/>
          <p:nvPr/>
        </p:nvSpPr>
        <p:spPr>
          <a:xfrm>
            <a:off x="981466" y="629038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35" name="Google Shape;735;g6e775ba995_0_23"/>
          <p:cNvSpPr/>
          <p:nvPr/>
        </p:nvSpPr>
        <p:spPr>
          <a:xfrm>
            <a:off x="981466" y="654943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36" name="Google Shape;736;g6e775ba995_0_23"/>
          <p:cNvSpPr/>
          <p:nvPr/>
        </p:nvSpPr>
        <p:spPr>
          <a:xfrm>
            <a:off x="981466" y="6808481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37" name="Google Shape;737;g6e775ba995_0_23"/>
          <p:cNvSpPr/>
          <p:nvPr/>
        </p:nvSpPr>
        <p:spPr>
          <a:xfrm>
            <a:off x="981466" y="705505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38" name="Google Shape;738;g6e775ba995_0_23"/>
          <p:cNvSpPr/>
          <p:nvPr/>
        </p:nvSpPr>
        <p:spPr>
          <a:xfrm>
            <a:off x="981466" y="731410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39" name="Google Shape;739;g6e775ba995_0_23"/>
          <p:cNvSpPr/>
          <p:nvPr/>
        </p:nvSpPr>
        <p:spPr>
          <a:xfrm>
            <a:off x="981466" y="757315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40" name="Google Shape;740;g6e775ba995_0_23"/>
          <p:cNvSpPr/>
          <p:nvPr/>
        </p:nvSpPr>
        <p:spPr>
          <a:xfrm>
            <a:off x="981466" y="7825968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741" name="Google Shape;741;g6e775ba995_0_23"/>
          <p:cNvSpPr/>
          <p:nvPr/>
        </p:nvSpPr>
        <p:spPr>
          <a:xfrm>
            <a:off x="981466" y="8081906"/>
            <a:ext cx="209883" cy="215826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6" name="Google Shape;746;g7d25b554b3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" y="686675"/>
            <a:ext cx="981450" cy="937172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47" name="Google Shape;747;g7d25b554b3_0_0"/>
          <p:cNvGraphicFramePr/>
          <p:nvPr/>
        </p:nvGraphicFramePr>
        <p:xfrm>
          <a:off x="1061825" y="16704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1306325"/>
              </a:tblGrid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SERVES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COOK TIME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PREP TIME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INGREDIENTS: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748" name="Google Shape;748;g7d25b554b3_0_0"/>
          <p:cNvSpPr/>
          <p:nvPr/>
        </p:nvSpPr>
        <p:spPr>
          <a:xfrm>
            <a:off x="0" y="0"/>
            <a:ext cx="7772400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809B8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749" name="Google Shape;749;g7d25b554b3_0_0"/>
          <p:cNvGraphicFramePr/>
          <p:nvPr/>
        </p:nvGraphicFramePr>
        <p:xfrm>
          <a:off x="2448500" y="16704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4877700"/>
              </a:tblGrid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RECIPE fOR: </a:t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D9EAD3"/>
                    </a:solidFill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INSTRUCTIONS: </a:t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750" name="Google Shape;750;g7d25b554b3_0_0"/>
          <p:cNvSpPr txBox="1"/>
          <p:nvPr>
            <p:ph idx="4294967295" type="title"/>
          </p:nvPr>
        </p:nvSpPr>
        <p:spPr>
          <a:xfrm>
            <a:off x="600002" y="380975"/>
            <a:ext cx="71724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Recipes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751" name="Google Shape;751;g7d25b554b3_0_0"/>
          <p:cNvGraphicFramePr/>
          <p:nvPr/>
        </p:nvGraphicFramePr>
        <p:xfrm>
          <a:off x="1061825" y="5945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1306325"/>
              </a:tblGrid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SERVES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COOK TIME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PREP TIME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INGREDIENTS:</a:t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752" name="Google Shape;752;g7d25b554b3_0_0"/>
          <p:cNvGraphicFramePr/>
          <p:nvPr/>
        </p:nvGraphicFramePr>
        <p:xfrm>
          <a:off x="2432875" y="5945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4877700"/>
              </a:tblGrid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RECIPE fOR: </a:t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D9EAD3"/>
                    </a:solidFill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/>
                        <a:t>INSTRUCTIONS:</a:t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280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B7B7B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g7dd1de4a36_0_3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" y="686675"/>
            <a:ext cx="981450" cy="937172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g7dd1de4a36_0_385"/>
          <p:cNvSpPr/>
          <p:nvPr/>
        </p:nvSpPr>
        <p:spPr>
          <a:xfrm>
            <a:off x="0" y="0"/>
            <a:ext cx="7772400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g7dd1de4a36_0_385"/>
          <p:cNvSpPr txBox="1"/>
          <p:nvPr>
            <p:ph idx="4294967295" type="title"/>
          </p:nvPr>
        </p:nvSpPr>
        <p:spPr>
          <a:xfrm>
            <a:off x="600002" y="380975"/>
            <a:ext cx="71724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Macros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109" name="Google Shape;109;g7dd1de4a36_0_385"/>
          <p:cNvGraphicFramePr/>
          <p:nvPr/>
        </p:nvGraphicFramePr>
        <p:xfrm>
          <a:off x="841825" y="145317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3273775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 _______________________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________________________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     ________________________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 ________________________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    ________________________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/ other 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 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/ other 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</a:tr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 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/ other 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 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/ other 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FFFFFF"/>
                    </a:solidFill>
                  </a:tcPr>
                </a:tc>
              </a:tr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 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/ other 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 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/ other 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</a:tr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 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    ________________________</a:t>
                      </a:r>
                      <a:endParaRPr sz="1000">
                        <a:solidFill>
                          <a:srgbClr val="000000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/ other ____________________</a:t>
                      </a:r>
                      <a:endParaRPr sz="10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0" name="Google Shape;110;g7dd1de4a36_0_385"/>
          <p:cNvGraphicFramePr/>
          <p:nvPr/>
        </p:nvGraphicFramePr>
        <p:xfrm>
          <a:off x="4115600" y="14450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706825"/>
                <a:gridCol w="996475"/>
                <a:gridCol w="680525"/>
                <a:gridCol w="891125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111" name="Google Shape;111;g7dd1de4a36_0_385"/>
          <p:cNvGraphicFramePr/>
          <p:nvPr/>
        </p:nvGraphicFramePr>
        <p:xfrm>
          <a:off x="4115600" y="11084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706825"/>
                <a:gridCol w="996475"/>
                <a:gridCol w="680525"/>
                <a:gridCol w="891125"/>
              </a:tblGrid>
              <a:tr h="296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FAT</a:t>
                      </a:r>
                      <a:endParaRPr sz="12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CARBS</a:t>
                      </a:r>
                      <a:endParaRPr sz="12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CAL</a:t>
                      </a:r>
                      <a:endParaRPr sz="12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NOTES</a:t>
                      </a:r>
                      <a:endParaRPr sz="120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12" name="Google Shape;112;g7dd1de4a36_0_385"/>
          <p:cNvGraphicFramePr/>
          <p:nvPr/>
        </p:nvGraphicFramePr>
        <p:xfrm>
          <a:off x="4115600" y="4953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706825"/>
                <a:gridCol w="996475"/>
                <a:gridCol w="680525"/>
                <a:gridCol w="891125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3" name="Google Shape;113;g7dd1de4a36_0_385"/>
          <p:cNvGraphicFramePr/>
          <p:nvPr/>
        </p:nvGraphicFramePr>
        <p:xfrm>
          <a:off x="4115600" y="72944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706825"/>
                <a:gridCol w="996475"/>
                <a:gridCol w="680525"/>
                <a:gridCol w="891125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4" name="Google Shape;114;g7dd1de4a36_0_385"/>
          <p:cNvGraphicFramePr/>
          <p:nvPr/>
        </p:nvGraphicFramePr>
        <p:xfrm>
          <a:off x="4115600" y="14450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706825"/>
                <a:gridCol w="996475"/>
                <a:gridCol w="680525"/>
                <a:gridCol w="891125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115" name="Google Shape;115;g7dd1de4a36_0_385"/>
          <p:cNvGraphicFramePr/>
          <p:nvPr/>
        </p:nvGraphicFramePr>
        <p:xfrm>
          <a:off x="4115600" y="61261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706825"/>
                <a:gridCol w="996475"/>
                <a:gridCol w="680525"/>
                <a:gridCol w="891125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116" name="Google Shape;116;g7dd1de4a36_0_385"/>
          <p:cNvGraphicFramePr/>
          <p:nvPr/>
        </p:nvGraphicFramePr>
        <p:xfrm>
          <a:off x="4115600" y="84626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706825"/>
                <a:gridCol w="996475"/>
                <a:gridCol w="680525"/>
                <a:gridCol w="891125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graphicFrame>
        <p:nvGraphicFramePr>
          <p:cNvPr id="117" name="Google Shape;117;g7dd1de4a36_0_385"/>
          <p:cNvGraphicFramePr/>
          <p:nvPr/>
        </p:nvGraphicFramePr>
        <p:xfrm>
          <a:off x="4115600" y="2628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706825"/>
                <a:gridCol w="996475"/>
                <a:gridCol w="680525"/>
                <a:gridCol w="891125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solidFill>
                      <a:srgbClr val="D9EAD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8" name="Google Shape;118;g7dd1de4a36_0_385"/>
          <p:cNvGraphicFramePr/>
          <p:nvPr/>
        </p:nvGraphicFramePr>
        <p:xfrm>
          <a:off x="4115600" y="3785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706825"/>
                <a:gridCol w="996475"/>
                <a:gridCol w="680525"/>
                <a:gridCol w="891125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chemeClr val="dk1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__________________</a:t>
                      </a:r>
                      <a:endParaRPr sz="1200">
                        <a:solidFill>
                          <a:schemeClr val="dk1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g7d25b554b3_0_1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" y="686675"/>
            <a:ext cx="981450" cy="9371724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g7d25b554b3_0_160"/>
          <p:cNvSpPr/>
          <p:nvPr/>
        </p:nvSpPr>
        <p:spPr>
          <a:xfrm>
            <a:off x="0" y="0"/>
            <a:ext cx="7772400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809B8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g7d25b554b3_0_160"/>
          <p:cNvSpPr txBox="1"/>
          <p:nvPr>
            <p:ph idx="4294967295" type="title"/>
          </p:nvPr>
        </p:nvSpPr>
        <p:spPr>
          <a:xfrm>
            <a:off x="1012801" y="328775"/>
            <a:ext cx="67596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800">
                <a:latin typeface="Comfortaa"/>
                <a:ea typeface="Comfortaa"/>
                <a:cs typeface="Comfortaa"/>
                <a:sym typeface="Comfortaa"/>
              </a:rPr>
              <a:t>Monthly Food Log</a:t>
            </a:r>
            <a:endParaRPr sz="4800"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126" name="Google Shape;126;g7d25b554b3_0_160"/>
          <p:cNvGraphicFramePr/>
          <p:nvPr/>
        </p:nvGraphicFramePr>
        <p:xfrm>
          <a:off x="1170425" y="10220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382850"/>
                <a:gridCol w="1957525"/>
                <a:gridCol w="1957525"/>
                <a:gridCol w="1957525"/>
              </a:tblGrid>
              <a:tr h="4436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  <a:tr h="2709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600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ilbo"/>
                        <a:ea typeface="Bilbo"/>
                        <a:cs typeface="Bilbo"/>
                        <a:sym typeface="Bilbo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g6e979adb17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" y="686675"/>
            <a:ext cx="981450" cy="937172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g6e979adb17_0_0"/>
          <p:cNvSpPr/>
          <p:nvPr/>
        </p:nvSpPr>
        <p:spPr>
          <a:xfrm>
            <a:off x="0" y="0"/>
            <a:ext cx="7772400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809B8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g6e979adb17_0_0"/>
          <p:cNvSpPr txBox="1"/>
          <p:nvPr>
            <p:ph idx="4294967295" type="title"/>
          </p:nvPr>
        </p:nvSpPr>
        <p:spPr>
          <a:xfrm>
            <a:off x="1012801" y="328775"/>
            <a:ext cx="67596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800">
                <a:latin typeface="Comfortaa"/>
                <a:ea typeface="Comfortaa"/>
                <a:cs typeface="Comfortaa"/>
                <a:sym typeface="Comfortaa"/>
              </a:rPr>
              <a:t>Food Log</a:t>
            </a:r>
            <a:endParaRPr sz="4800"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134" name="Google Shape;134;g6e979adb17_0_0"/>
          <p:cNvGraphicFramePr/>
          <p:nvPr/>
        </p:nvGraphicFramePr>
        <p:xfrm>
          <a:off x="1073475" y="16805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2042950"/>
                <a:gridCol w="2042950"/>
                <a:gridCol w="2042950"/>
              </a:tblGrid>
              <a:tr h="2497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274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365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1200"/>
                        <a:t>Snacks: Time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65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1200"/>
                        <a:t>Drinks: Time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</a:tbl>
          </a:graphicData>
        </a:graphic>
      </p:graphicFrame>
      <p:graphicFrame>
        <p:nvGraphicFramePr>
          <p:cNvPr id="135" name="Google Shape;135;g6e979adb17_0_0"/>
          <p:cNvGraphicFramePr/>
          <p:nvPr/>
        </p:nvGraphicFramePr>
        <p:xfrm>
          <a:off x="1073475" y="322348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2042950"/>
                <a:gridCol w="2042950"/>
                <a:gridCol w="2042950"/>
              </a:tblGrid>
              <a:tr h="2497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274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365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1200"/>
                        <a:t>Snacks: Time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65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1200"/>
                        <a:t>Drinks: Time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</a:tbl>
          </a:graphicData>
        </a:graphic>
      </p:graphicFrame>
      <p:graphicFrame>
        <p:nvGraphicFramePr>
          <p:cNvPr id="136" name="Google Shape;136;g6e979adb17_0_0"/>
          <p:cNvGraphicFramePr/>
          <p:nvPr/>
        </p:nvGraphicFramePr>
        <p:xfrm>
          <a:off x="1073475" y="47663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2042950"/>
                <a:gridCol w="2042950"/>
                <a:gridCol w="2042950"/>
              </a:tblGrid>
              <a:tr h="2497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274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365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1200"/>
                        <a:t>Snacks: Time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65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1200"/>
                        <a:t>Drinks: Time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</a:tbl>
          </a:graphicData>
        </a:graphic>
      </p:graphicFrame>
      <p:graphicFrame>
        <p:nvGraphicFramePr>
          <p:cNvPr id="137" name="Google Shape;137;g6e979adb17_0_0"/>
          <p:cNvGraphicFramePr/>
          <p:nvPr/>
        </p:nvGraphicFramePr>
        <p:xfrm>
          <a:off x="1073475" y="630926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2042950"/>
                <a:gridCol w="2042950"/>
                <a:gridCol w="2042950"/>
              </a:tblGrid>
              <a:tr h="2497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274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365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1200"/>
                        <a:t>Snacks: Time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65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1200"/>
                        <a:t>Drinks: Time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</a:tbl>
          </a:graphicData>
        </a:graphic>
      </p:graphicFrame>
      <p:graphicFrame>
        <p:nvGraphicFramePr>
          <p:cNvPr id="138" name="Google Shape;138;g6e979adb17_0_0"/>
          <p:cNvGraphicFramePr/>
          <p:nvPr/>
        </p:nvGraphicFramePr>
        <p:xfrm>
          <a:off x="1073475" y="78521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2042950"/>
                <a:gridCol w="2042950"/>
                <a:gridCol w="2042950"/>
              </a:tblGrid>
              <a:tr h="2497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</a:t>
                      </a:r>
                      <a:endParaRPr sz="12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6D7A8"/>
                    </a:solidFill>
                  </a:tcPr>
                </a:tc>
              </a:tr>
              <a:tr h="274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365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1200"/>
                        <a:t>Snacks: Time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65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rPr lang="en-US" sz="1200"/>
                        <a:t>Drinks: Time</a:t>
                      </a:r>
                      <a:endParaRPr sz="1200" u="none" cap="none" strike="noStrike"/>
                    </a:p>
                  </a:txBody>
                  <a:tcPr marT="91425" marB="91425" marR="91425" marL="91425"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g6e979adb17_0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" y="686675"/>
            <a:ext cx="981450" cy="9371724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g6e979adb17_0_11"/>
          <p:cNvSpPr/>
          <p:nvPr/>
        </p:nvSpPr>
        <p:spPr>
          <a:xfrm>
            <a:off x="0" y="0"/>
            <a:ext cx="7772400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g6e979adb17_0_11"/>
          <p:cNvSpPr txBox="1"/>
          <p:nvPr>
            <p:ph idx="4294967295" type="title"/>
          </p:nvPr>
        </p:nvSpPr>
        <p:spPr>
          <a:xfrm>
            <a:off x="600002" y="380975"/>
            <a:ext cx="71724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Daily Food Diary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146" name="Google Shape;146;g6e979adb17_0_11"/>
          <p:cNvGraphicFramePr/>
          <p:nvPr/>
        </p:nvGraphicFramePr>
        <p:xfrm>
          <a:off x="994225" y="207669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6314850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Breakfast 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47" name="Google Shape;147;g6e979adb17_0_11"/>
          <p:cNvGraphicFramePr/>
          <p:nvPr/>
        </p:nvGraphicFramePr>
        <p:xfrm>
          <a:off x="994225" y="333744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6314850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48" name="Google Shape;148;g6e979adb17_0_11"/>
          <p:cNvGraphicFramePr/>
          <p:nvPr/>
        </p:nvGraphicFramePr>
        <p:xfrm>
          <a:off x="994225" y="459819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6314850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  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Lunch    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49" name="Google Shape;149;g6e979adb17_0_11"/>
          <p:cNvGraphicFramePr/>
          <p:nvPr/>
        </p:nvGraphicFramePr>
        <p:xfrm>
          <a:off x="994225" y="585894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6314850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 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   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50" name="Google Shape;150;g6e979adb17_0_11"/>
          <p:cNvGraphicFramePr/>
          <p:nvPr/>
        </p:nvGraphicFramePr>
        <p:xfrm>
          <a:off x="994225" y="711969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6314850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Dinner    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51" name="Google Shape;151;g6e979adb17_0_11"/>
          <p:cNvGraphicFramePr/>
          <p:nvPr/>
        </p:nvGraphicFramePr>
        <p:xfrm>
          <a:off x="994225" y="838044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6314850"/>
              </a:tblGrid>
              <a:tr h="11682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Snack / other 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52" name="Google Shape;152;g6e979adb17_0_11"/>
          <p:cNvGrpSpPr/>
          <p:nvPr/>
        </p:nvGrpSpPr>
        <p:grpSpPr>
          <a:xfrm>
            <a:off x="950400" y="2076698"/>
            <a:ext cx="6471600" cy="7568877"/>
            <a:chOff x="3359725" y="2076748"/>
            <a:chExt cx="6471600" cy="7568877"/>
          </a:xfrm>
        </p:grpSpPr>
        <p:sp>
          <p:nvSpPr>
            <p:cNvPr id="153" name="Google Shape;153;g6e979adb17_0_11"/>
            <p:cNvSpPr/>
            <p:nvPr/>
          </p:nvSpPr>
          <p:spPr>
            <a:xfrm>
              <a:off x="3359725" y="2076748"/>
              <a:ext cx="6471600" cy="1168200"/>
            </a:xfrm>
            <a:prstGeom prst="roundRect">
              <a:avLst>
                <a:gd fmla="val 16667" name="adj"/>
              </a:avLst>
            </a:prstGeom>
            <a:noFill/>
            <a:ln cap="flat" cmpd="sng" w="19050">
              <a:solidFill>
                <a:srgbClr val="809B8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g6e979adb17_0_11"/>
            <p:cNvSpPr/>
            <p:nvPr/>
          </p:nvSpPr>
          <p:spPr>
            <a:xfrm>
              <a:off x="3359725" y="4637019"/>
              <a:ext cx="6471600" cy="1168200"/>
            </a:xfrm>
            <a:prstGeom prst="roundRect">
              <a:avLst>
                <a:gd fmla="val 16667" name="adj"/>
              </a:avLst>
            </a:prstGeom>
            <a:noFill/>
            <a:ln cap="flat" cmpd="sng" w="19050">
              <a:solidFill>
                <a:srgbClr val="809B8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5" name="Google Shape;155;g6e979adb17_0_11"/>
            <p:cNvSpPr/>
            <p:nvPr/>
          </p:nvSpPr>
          <p:spPr>
            <a:xfrm>
              <a:off x="3359725" y="3356884"/>
              <a:ext cx="6471600" cy="1168200"/>
            </a:xfrm>
            <a:prstGeom prst="roundRect">
              <a:avLst>
                <a:gd fmla="val 16667" name="adj"/>
              </a:avLst>
            </a:prstGeom>
            <a:noFill/>
            <a:ln cap="flat" cmpd="sng" w="19050">
              <a:solidFill>
                <a:srgbClr val="809B8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g6e979adb17_0_11"/>
            <p:cNvSpPr/>
            <p:nvPr/>
          </p:nvSpPr>
          <p:spPr>
            <a:xfrm>
              <a:off x="3359725" y="5917154"/>
              <a:ext cx="6471600" cy="1168200"/>
            </a:xfrm>
            <a:prstGeom prst="roundRect">
              <a:avLst>
                <a:gd fmla="val 16667" name="adj"/>
              </a:avLst>
            </a:prstGeom>
            <a:noFill/>
            <a:ln cap="flat" cmpd="sng" w="19050">
              <a:solidFill>
                <a:srgbClr val="809B8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g6e979adb17_0_11"/>
            <p:cNvSpPr/>
            <p:nvPr/>
          </p:nvSpPr>
          <p:spPr>
            <a:xfrm>
              <a:off x="3359725" y="7197290"/>
              <a:ext cx="6471600" cy="1168200"/>
            </a:xfrm>
            <a:prstGeom prst="roundRect">
              <a:avLst>
                <a:gd fmla="val 16667" name="adj"/>
              </a:avLst>
            </a:prstGeom>
            <a:noFill/>
            <a:ln cap="flat" cmpd="sng" w="19050">
              <a:solidFill>
                <a:srgbClr val="809B8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g6e979adb17_0_11"/>
            <p:cNvSpPr/>
            <p:nvPr/>
          </p:nvSpPr>
          <p:spPr>
            <a:xfrm>
              <a:off x="3359725" y="8477425"/>
              <a:ext cx="6471600" cy="1168200"/>
            </a:xfrm>
            <a:prstGeom prst="roundRect">
              <a:avLst>
                <a:gd fmla="val 16667" name="adj"/>
              </a:avLst>
            </a:prstGeom>
            <a:noFill/>
            <a:ln cap="flat" cmpd="sng" w="19050">
              <a:solidFill>
                <a:srgbClr val="809B8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g6e775ba995_0_4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99607" y="-11"/>
            <a:ext cx="981456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g6e775ba995_0_433"/>
          <p:cNvSpPr/>
          <p:nvPr/>
        </p:nvSpPr>
        <p:spPr>
          <a:xfrm>
            <a:off x="-99600" y="0"/>
            <a:ext cx="7869555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809B8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g6e775ba995_0_433"/>
          <p:cNvSpPr txBox="1"/>
          <p:nvPr>
            <p:ph type="title"/>
          </p:nvPr>
        </p:nvSpPr>
        <p:spPr>
          <a:xfrm>
            <a:off x="881853" y="328775"/>
            <a:ext cx="68880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Weight &amp; Measurement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166" name="Google Shape;166;g6e775ba995_0_433"/>
          <p:cNvGraphicFramePr/>
          <p:nvPr/>
        </p:nvGraphicFramePr>
        <p:xfrm>
          <a:off x="957700" y="83225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6314025"/>
              </a:tblGrid>
              <a:tr h="157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7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7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7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76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500">
                        <a:latin typeface="Aladin"/>
                        <a:ea typeface="Aladin"/>
                        <a:cs typeface="Aladin"/>
                        <a:sym typeface="Aladin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B7B7B7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67" name="Google Shape;167;g6e775ba995_0_433"/>
          <p:cNvGrpSpPr/>
          <p:nvPr/>
        </p:nvGrpSpPr>
        <p:grpSpPr>
          <a:xfrm>
            <a:off x="968350" y="1924513"/>
            <a:ext cx="6271675" cy="1973700"/>
            <a:chOff x="968350" y="1924513"/>
            <a:chExt cx="6271675" cy="1973700"/>
          </a:xfrm>
        </p:grpSpPr>
        <p:grpSp>
          <p:nvGrpSpPr>
            <p:cNvPr id="168" name="Google Shape;168;g6e775ba995_0_433"/>
            <p:cNvGrpSpPr/>
            <p:nvPr/>
          </p:nvGrpSpPr>
          <p:grpSpPr>
            <a:xfrm>
              <a:off x="3073325" y="1924513"/>
              <a:ext cx="2061725" cy="1973700"/>
              <a:chOff x="952500" y="1882950"/>
              <a:chExt cx="2061725" cy="1973700"/>
            </a:xfrm>
          </p:grpSpPr>
          <p:sp>
            <p:nvSpPr>
              <p:cNvPr id="169" name="Google Shape;169;g6e775ba995_0_433"/>
              <p:cNvSpPr/>
              <p:nvPr/>
            </p:nvSpPr>
            <p:spPr>
              <a:xfrm>
                <a:off x="952500" y="1882950"/>
                <a:ext cx="2005500" cy="1973700"/>
              </a:xfrm>
              <a:prstGeom prst="roundRect">
                <a:avLst>
                  <a:gd fmla="val 16667" name="adj"/>
                </a:avLst>
              </a:prstGeom>
              <a:solidFill>
                <a:srgbClr val="FFFFFF"/>
              </a:solidFill>
              <a:ln cap="flat" cmpd="sng" w="19050">
                <a:solidFill>
                  <a:srgbClr val="809B8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" name="Google Shape;170;g6e775ba995_0_433"/>
              <p:cNvSpPr txBox="1"/>
              <p:nvPr/>
            </p:nvSpPr>
            <p:spPr>
              <a:xfrm>
                <a:off x="952500" y="2244975"/>
                <a:ext cx="8385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Chest: 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Bust: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Arms: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71" name="Google Shape;171;g6e775ba995_0_433"/>
              <p:cNvSpPr txBox="1"/>
              <p:nvPr/>
            </p:nvSpPr>
            <p:spPr>
              <a:xfrm>
                <a:off x="2032925" y="2244975"/>
                <a:ext cx="9813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Hips: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Thighs: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Waist: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72" name="Google Shape;172;g6e775ba995_0_433"/>
              <p:cNvSpPr txBox="1"/>
              <p:nvPr/>
            </p:nvSpPr>
            <p:spPr>
              <a:xfrm>
                <a:off x="1422850" y="18829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DATE: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73" name="Google Shape;173;g6e775ba995_0_433"/>
              <p:cNvSpPr txBox="1"/>
              <p:nvPr/>
            </p:nvSpPr>
            <p:spPr>
              <a:xfrm>
                <a:off x="1354300" y="34945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BMI: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</p:grpSp>
        <p:grpSp>
          <p:nvGrpSpPr>
            <p:cNvPr id="174" name="Google Shape;174;g6e775ba995_0_433"/>
            <p:cNvGrpSpPr/>
            <p:nvPr/>
          </p:nvGrpSpPr>
          <p:grpSpPr>
            <a:xfrm>
              <a:off x="968350" y="1924513"/>
              <a:ext cx="2061725" cy="1973700"/>
              <a:chOff x="952500" y="1882950"/>
              <a:chExt cx="2061725" cy="1973700"/>
            </a:xfrm>
          </p:grpSpPr>
          <p:sp>
            <p:nvSpPr>
              <p:cNvPr id="175" name="Google Shape;175;g6e775ba995_0_433"/>
              <p:cNvSpPr/>
              <p:nvPr/>
            </p:nvSpPr>
            <p:spPr>
              <a:xfrm>
                <a:off x="952500" y="1882950"/>
                <a:ext cx="2005500" cy="1973700"/>
              </a:xfrm>
              <a:prstGeom prst="roundRect">
                <a:avLst>
                  <a:gd fmla="val 16667" name="adj"/>
                </a:avLst>
              </a:prstGeom>
              <a:solidFill>
                <a:srgbClr val="FFFFFF"/>
              </a:solidFill>
              <a:ln cap="flat" cmpd="sng" w="19050">
                <a:solidFill>
                  <a:srgbClr val="809B8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" name="Google Shape;176;g6e775ba995_0_433"/>
              <p:cNvSpPr txBox="1"/>
              <p:nvPr/>
            </p:nvSpPr>
            <p:spPr>
              <a:xfrm>
                <a:off x="952500" y="2244975"/>
                <a:ext cx="8385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Chest: 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Bust: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Arms: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77" name="Google Shape;177;g6e775ba995_0_433"/>
              <p:cNvSpPr txBox="1"/>
              <p:nvPr/>
            </p:nvSpPr>
            <p:spPr>
              <a:xfrm>
                <a:off x="2032925" y="2244975"/>
                <a:ext cx="9813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Hips: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Thighs: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Waist: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78" name="Google Shape;178;g6e775ba995_0_433"/>
              <p:cNvSpPr txBox="1"/>
              <p:nvPr/>
            </p:nvSpPr>
            <p:spPr>
              <a:xfrm>
                <a:off x="1422850" y="18829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DATE: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79" name="Google Shape;179;g6e775ba995_0_433"/>
              <p:cNvSpPr txBox="1"/>
              <p:nvPr/>
            </p:nvSpPr>
            <p:spPr>
              <a:xfrm>
                <a:off x="1354300" y="34945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BMI: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</p:grpSp>
        <p:grpSp>
          <p:nvGrpSpPr>
            <p:cNvPr id="180" name="Google Shape;180;g6e775ba995_0_433"/>
            <p:cNvGrpSpPr/>
            <p:nvPr/>
          </p:nvGrpSpPr>
          <p:grpSpPr>
            <a:xfrm>
              <a:off x="5178300" y="1924513"/>
              <a:ext cx="2061725" cy="1973700"/>
              <a:chOff x="952500" y="1882950"/>
              <a:chExt cx="2061725" cy="1973700"/>
            </a:xfrm>
          </p:grpSpPr>
          <p:sp>
            <p:nvSpPr>
              <p:cNvPr id="181" name="Google Shape;181;g6e775ba995_0_433"/>
              <p:cNvSpPr/>
              <p:nvPr/>
            </p:nvSpPr>
            <p:spPr>
              <a:xfrm>
                <a:off x="952500" y="1882950"/>
                <a:ext cx="2005500" cy="1973700"/>
              </a:xfrm>
              <a:prstGeom prst="roundRect">
                <a:avLst>
                  <a:gd fmla="val 16667" name="adj"/>
                </a:avLst>
              </a:prstGeom>
              <a:solidFill>
                <a:srgbClr val="FFFFFF"/>
              </a:solidFill>
              <a:ln cap="flat" cmpd="sng" w="19050">
                <a:solidFill>
                  <a:srgbClr val="809B8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" name="Google Shape;182;g6e775ba995_0_433"/>
              <p:cNvSpPr txBox="1"/>
              <p:nvPr/>
            </p:nvSpPr>
            <p:spPr>
              <a:xfrm>
                <a:off x="952500" y="2244975"/>
                <a:ext cx="8385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Chest: 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Bust: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Arms: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83" name="Google Shape;183;g6e775ba995_0_433"/>
              <p:cNvSpPr txBox="1"/>
              <p:nvPr/>
            </p:nvSpPr>
            <p:spPr>
              <a:xfrm>
                <a:off x="2032925" y="2244975"/>
                <a:ext cx="9813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Hips: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Thighs: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Waist: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84" name="Google Shape;184;g6e775ba995_0_433"/>
              <p:cNvSpPr txBox="1"/>
              <p:nvPr/>
            </p:nvSpPr>
            <p:spPr>
              <a:xfrm>
                <a:off x="1422850" y="18829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DATE: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85" name="Google Shape;185;g6e775ba995_0_433"/>
              <p:cNvSpPr txBox="1"/>
              <p:nvPr/>
            </p:nvSpPr>
            <p:spPr>
              <a:xfrm>
                <a:off x="1354300" y="34945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BMI: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</p:grpSp>
      </p:grpSp>
      <p:grpSp>
        <p:nvGrpSpPr>
          <p:cNvPr id="186" name="Google Shape;186;g6e775ba995_0_433"/>
          <p:cNvGrpSpPr/>
          <p:nvPr/>
        </p:nvGrpSpPr>
        <p:grpSpPr>
          <a:xfrm>
            <a:off x="978875" y="4042338"/>
            <a:ext cx="6271675" cy="1973700"/>
            <a:chOff x="968350" y="1924513"/>
            <a:chExt cx="6271675" cy="1973700"/>
          </a:xfrm>
        </p:grpSpPr>
        <p:grpSp>
          <p:nvGrpSpPr>
            <p:cNvPr id="187" name="Google Shape;187;g6e775ba995_0_433"/>
            <p:cNvGrpSpPr/>
            <p:nvPr/>
          </p:nvGrpSpPr>
          <p:grpSpPr>
            <a:xfrm>
              <a:off x="3073325" y="1924513"/>
              <a:ext cx="2061725" cy="1973700"/>
              <a:chOff x="952500" y="1882950"/>
              <a:chExt cx="2061725" cy="1973700"/>
            </a:xfrm>
          </p:grpSpPr>
          <p:sp>
            <p:nvSpPr>
              <p:cNvPr id="188" name="Google Shape;188;g6e775ba995_0_433"/>
              <p:cNvSpPr/>
              <p:nvPr/>
            </p:nvSpPr>
            <p:spPr>
              <a:xfrm>
                <a:off x="952500" y="1882950"/>
                <a:ext cx="2005500" cy="1973700"/>
              </a:xfrm>
              <a:prstGeom prst="roundRect">
                <a:avLst>
                  <a:gd fmla="val 16667" name="adj"/>
                </a:avLst>
              </a:prstGeom>
              <a:solidFill>
                <a:srgbClr val="FFFFFF"/>
              </a:solidFill>
              <a:ln cap="flat" cmpd="sng" w="19050">
                <a:solidFill>
                  <a:srgbClr val="809B8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" name="Google Shape;189;g6e775ba995_0_433"/>
              <p:cNvSpPr txBox="1"/>
              <p:nvPr/>
            </p:nvSpPr>
            <p:spPr>
              <a:xfrm>
                <a:off x="952500" y="2244975"/>
                <a:ext cx="8385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Chest: 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Bust: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Arms: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90" name="Google Shape;190;g6e775ba995_0_433"/>
              <p:cNvSpPr txBox="1"/>
              <p:nvPr/>
            </p:nvSpPr>
            <p:spPr>
              <a:xfrm>
                <a:off x="2032925" y="2244975"/>
                <a:ext cx="9813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Hips: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Thighs: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Waist: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91" name="Google Shape;191;g6e775ba995_0_433"/>
              <p:cNvSpPr txBox="1"/>
              <p:nvPr/>
            </p:nvSpPr>
            <p:spPr>
              <a:xfrm>
                <a:off x="1422850" y="18829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DATE: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92" name="Google Shape;192;g6e775ba995_0_433"/>
              <p:cNvSpPr txBox="1"/>
              <p:nvPr/>
            </p:nvSpPr>
            <p:spPr>
              <a:xfrm>
                <a:off x="1354300" y="34945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BMI: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</p:grpSp>
        <p:grpSp>
          <p:nvGrpSpPr>
            <p:cNvPr id="193" name="Google Shape;193;g6e775ba995_0_433"/>
            <p:cNvGrpSpPr/>
            <p:nvPr/>
          </p:nvGrpSpPr>
          <p:grpSpPr>
            <a:xfrm>
              <a:off x="968350" y="1924513"/>
              <a:ext cx="2061725" cy="1973700"/>
              <a:chOff x="952500" y="1882950"/>
              <a:chExt cx="2061725" cy="1973700"/>
            </a:xfrm>
          </p:grpSpPr>
          <p:sp>
            <p:nvSpPr>
              <p:cNvPr id="194" name="Google Shape;194;g6e775ba995_0_433"/>
              <p:cNvSpPr/>
              <p:nvPr/>
            </p:nvSpPr>
            <p:spPr>
              <a:xfrm>
                <a:off x="952500" y="1882950"/>
                <a:ext cx="2005500" cy="1973700"/>
              </a:xfrm>
              <a:prstGeom prst="roundRect">
                <a:avLst>
                  <a:gd fmla="val 16667" name="adj"/>
                </a:avLst>
              </a:prstGeom>
              <a:solidFill>
                <a:srgbClr val="FFFFFF"/>
              </a:solidFill>
              <a:ln cap="flat" cmpd="sng" w="19050">
                <a:solidFill>
                  <a:srgbClr val="809B8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" name="Google Shape;195;g6e775ba995_0_433"/>
              <p:cNvSpPr txBox="1"/>
              <p:nvPr/>
            </p:nvSpPr>
            <p:spPr>
              <a:xfrm>
                <a:off x="952500" y="2244975"/>
                <a:ext cx="8385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Chest: 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Bust: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Arms: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96" name="Google Shape;196;g6e775ba995_0_433"/>
              <p:cNvSpPr txBox="1"/>
              <p:nvPr/>
            </p:nvSpPr>
            <p:spPr>
              <a:xfrm>
                <a:off x="2032925" y="2244975"/>
                <a:ext cx="9813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Hips: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Thighs: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Waist: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97" name="Google Shape;197;g6e775ba995_0_433"/>
              <p:cNvSpPr txBox="1"/>
              <p:nvPr/>
            </p:nvSpPr>
            <p:spPr>
              <a:xfrm>
                <a:off x="1422850" y="18829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DATE: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198" name="Google Shape;198;g6e775ba995_0_433"/>
              <p:cNvSpPr txBox="1"/>
              <p:nvPr/>
            </p:nvSpPr>
            <p:spPr>
              <a:xfrm>
                <a:off x="1354300" y="34945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BMI: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</p:grpSp>
        <p:grpSp>
          <p:nvGrpSpPr>
            <p:cNvPr id="199" name="Google Shape;199;g6e775ba995_0_433"/>
            <p:cNvGrpSpPr/>
            <p:nvPr/>
          </p:nvGrpSpPr>
          <p:grpSpPr>
            <a:xfrm>
              <a:off x="5178300" y="1924513"/>
              <a:ext cx="2061725" cy="1973700"/>
              <a:chOff x="952500" y="1882950"/>
              <a:chExt cx="2061725" cy="1973700"/>
            </a:xfrm>
          </p:grpSpPr>
          <p:sp>
            <p:nvSpPr>
              <p:cNvPr id="200" name="Google Shape;200;g6e775ba995_0_433"/>
              <p:cNvSpPr/>
              <p:nvPr/>
            </p:nvSpPr>
            <p:spPr>
              <a:xfrm>
                <a:off x="952500" y="1882950"/>
                <a:ext cx="2005500" cy="1973700"/>
              </a:xfrm>
              <a:prstGeom prst="roundRect">
                <a:avLst>
                  <a:gd fmla="val 16667" name="adj"/>
                </a:avLst>
              </a:prstGeom>
              <a:solidFill>
                <a:srgbClr val="FFFFFF"/>
              </a:solidFill>
              <a:ln cap="flat" cmpd="sng" w="19050">
                <a:solidFill>
                  <a:srgbClr val="809B8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" name="Google Shape;201;g6e775ba995_0_433"/>
              <p:cNvSpPr txBox="1"/>
              <p:nvPr/>
            </p:nvSpPr>
            <p:spPr>
              <a:xfrm>
                <a:off x="952500" y="2244975"/>
                <a:ext cx="8385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Chest: 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Bust: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Arms: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02" name="Google Shape;202;g6e775ba995_0_433"/>
              <p:cNvSpPr txBox="1"/>
              <p:nvPr/>
            </p:nvSpPr>
            <p:spPr>
              <a:xfrm>
                <a:off x="2032925" y="2244975"/>
                <a:ext cx="9813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Hips: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Thighs: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Waist: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03" name="Google Shape;203;g6e775ba995_0_433"/>
              <p:cNvSpPr txBox="1"/>
              <p:nvPr/>
            </p:nvSpPr>
            <p:spPr>
              <a:xfrm>
                <a:off x="1422850" y="18829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DATE: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04" name="Google Shape;204;g6e775ba995_0_433"/>
              <p:cNvSpPr txBox="1"/>
              <p:nvPr/>
            </p:nvSpPr>
            <p:spPr>
              <a:xfrm>
                <a:off x="1354300" y="34945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BMI: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</p:grpSp>
      </p:grpSp>
      <p:grpSp>
        <p:nvGrpSpPr>
          <p:cNvPr id="205" name="Google Shape;205;g6e775ba995_0_433"/>
          <p:cNvGrpSpPr/>
          <p:nvPr/>
        </p:nvGrpSpPr>
        <p:grpSpPr>
          <a:xfrm>
            <a:off x="978875" y="6182463"/>
            <a:ext cx="6271675" cy="1973700"/>
            <a:chOff x="968350" y="1924513"/>
            <a:chExt cx="6271675" cy="1973700"/>
          </a:xfrm>
        </p:grpSpPr>
        <p:grpSp>
          <p:nvGrpSpPr>
            <p:cNvPr id="206" name="Google Shape;206;g6e775ba995_0_433"/>
            <p:cNvGrpSpPr/>
            <p:nvPr/>
          </p:nvGrpSpPr>
          <p:grpSpPr>
            <a:xfrm>
              <a:off x="3073325" y="1924513"/>
              <a:ext cx="2061725" cy="1973700"/>
              <a:chOff x="952500" y="1882950"/>
              <a:chExt cx="2061725" cy="1973700"/>
            </a:xfrm>
          </p:grpSpPr>
          <p:sp>
            <p:nvSpPr>
              <p:cNvPr id="207" name="Google Shape;207;g6e775ba995_0_433"/>
              <p:cNvSpPr/>
              <p:nvPr/>
            </p:nvSpPr>
            <p:spPr>
              <a:xfrm>
                <a:off x="952500" y="1882950"/>
                <a:ext cx="2005500" cy="1973700"/>
              </a:xfrm>
              <a:prstGeom prst="roundRect">
                <a:avLst>
                  <a:gd fmla="val 16667" name="adj"/>
                </a:avLst>
              </a:prstGeom>
              <a:solidFill>
                <a:srgbClr val="FFFFFF"/>
              </a:solidFill>
              <a:ln cap="flat" cmpd="sng" w="19050">
                <a:solidFill>
                  <a:srgbClr val="809B8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8" name="Google Shape;208;g6e775ba995_0_433"/>
              <p:cNvSpPr txBox="1"/>
              <p:nvPr/>
            </p:nvSpPr>
            <p:spPr>
              <a:xfrm>
                <a:off x="952500" y="2244975"/>
                <a:ext cx="8385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Chest: 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Bust: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Arms: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09" name="Google Shape;209;g6e775ba995_0_433"/>
              <p:cNvSpPr txBox="1"/>
              <p:nvPr/>
            </p:nvSpPr>
            <p:spPr>
              <a:xfrm>
                <a:off x="2032925" y="2244975"/>
                <a:ext cx="9813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Hips: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Thighs: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Waist: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10" name="Google Shape;210;g6e775ba995_0_433"/>
              <p:cNvSpPr txBox="1"/>
              <p:nvPr/>
            </p:nvSpPr>
            <p:spPr>
              <a:xfrm>
                <a:off x="1422850" y="18829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DATE: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11" name="Google Shape;211;g6e775ba995_0_433"/>
              <p:cNvSpPr txBox="1"/>
              <p:nvPr/>
            </p:nvSpPr>
            <p:spPr>
              <a:xfrm>
                <a:off x="1354300" y="34945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BMI: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</p:grpSp>
        <p:grpSp>
          <p:nvGrpSpPr>
            <p:cNvPr id="212" name="Google Shape;212;g6e775ba995_0_433"/>
            <p:cNvGrpSpPr/>
            <p:nvPr/>
          </p:nvGrpSpPr>
          <p:grpSpPr>
            <a:xfrm>
              <a:off x="968350" y="1924513"/>
              <a:ext cx="2061725" cy="1973700"/>
              <a:chOff x="952500" y="1882950"/>
              <a:chExt cx="2061725" cy="1973700"/>
            </a:xfrm>
          </p:grpSpPr>
          <p:sp>
            <p:nvSpPr>
              <p:cNvPr id="213" name="Google Shape;213;g6e775ba995_0_433"/>
              <p:cNvSpPr/>
              <p:nvPr/>
            </p:nvSpPr>
            <p:spPr>
              <a:xfrm>
                <a:off x="952500" y="1882950"/>
                <a:ext cx="2005500" cy="1973700"/>
              </a:xfrm>
              <a:prstGeom prst="roundRect">
                <a:avLst>
                  <a:gd fmla="val 16667" name="adj"/>
                </a:avLst>
              </a:prstGeom>
              <a:solidFill>
                <a:srgbClr val="FFFFFF"/>
              </a:solidFill>
              <a:ln cap="flat" cmpd="sng" w="19050">
                <a:solidFill>
                  <a:srgbClr val="809B8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" name="Google Shape;214;g6e775ba995_0_433"/>
              <p:cNvSpPr txBox="1"/>
              <p:nvPr/>
            </p:nvSpPr>
            <p:spPr>
              <a:xfrm>
                <a:off x="952500" y="2244975"/>
                <a:ext cx="8385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Chest: 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Bust: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Arms: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15" name="Google Shape;215;g6e775ba995_0_433"/>
              <p:cNvSpPr txBox="1"/>
              <p:nvPr/>
            </p:nvSpPr>
            <p:spPr>
              <a:xfrm>
                <a:off x="2032925" y="2244975"/>
                <a:ext cx="9813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Hips: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Thighs: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Waist: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16" name="Google Shape;216;g6e775ba995_0_433"/>
              <p:cNvSpPr txBox="1"/>
              <p:nvPr/>
            </p:nvSpPr>
            <p:spPr>
              <a:xfrm>
                <a:off x="1422850" y="18829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DATE: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17" name="Google Shape;217;g6e775ba995_0_433"/>
              <p:cNvSpPr txBox="1"/>
              <p:nvPr/>
            </p:nvSpPr>
            <p:spPr>
              <a:xfrm>
                <a:off x="1354300" y="34945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BMI: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</p:grpSp>
        <p:grpSp>
          <p:nvGrpSpPr>
            <p:cNvPr id="218" name="Google Shape;218;g6e775ba995_0_433"/>
            <p:cNvGrpSpPr/>
            <p:nvPr/>
          </p:nvGrpSpPr>
          <p:grpSpPr>
            <a:xfrm>
              <a:off x="5178300" y="1924513"/>
              <a:ext cx="2061725" cy="1973700"/>
              <a:chOff x="952500" y="1882950"/>
              <a:chExt cx="2061725" cy="1973700"/>
            </a:xfrm>
          </p:grpSpPr>
          <p:sp>
            <p:nvSpPr>
              <p:cNvPr id="219" name="Google Shape;219;g6e775ba995_0_433"/>
              <p:cNvSpPr/>
              <p:nvPr/>
            </p:nvSpPr>
            <p:spPr>
              <a:xfrm>
                <a:off x="952500" y="1882950"/>
                <a:ext cx="2005500" cy="1973700"/>
              </a:xfrm>
              <a:prstGeom prst="roundRect">
                <a:avLst>
                  <a:gd fmla="val 16667" name="adj"/>
                </a:avLst>
              </a:prstGeom>
              <a:solidFill>
                <a:srgbClr val="FFFFFF"/>
              </a:solidFill>
              <a:ln cap="flat" cmpd="sng" w="19050">
                <a:solidFill>
                  <a:srgbClr val="809B8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0" name="Google Shape;220;g6e775ba995_0_433"/>
              <p:cNvSpPr txBox="1"/>
              <p:nvPr/>
            </p:nvSpPr>
            <p:spPr>
              <a:xfrm>
                <a:off x="952500" y="2244975"/>
                <a:ext cx="8385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Chest: 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rgbClr val="000000"/>
                    </a:solidFill>
                    <a:latin typeface="Comfortaa"/>
                    <a:ea typeface="Comfortaa"/>
                    <a:cs typeface="Comfortaa"/>
                    <a:sym typeface="Comfortaa"/>
                  </a:rPr>
                  <a:t>Bust:</a:t>
                </a:r>
                <a:endParaRPr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Arms: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21" name="Google Shape;221;g6e775ba995_0_433"/>
              <p:cNvSpPr txBox="1"/>
              <p:nvPr/>
            </p:nvSpPr>
            <p:spPr>
              <a:xfrm>
                <a:off x="2032925" y="2244975"/>
                <a:ext cx="981300" cy="10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Hips: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Thighs: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Waist: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22" name="Google Shape;222;g6e775ba995_0_433"/>
              <p:cNvSpPr txBox="1"/>
              <p:nvPr/>
            </p:nvSpPr>
            <p:spPr>
              <a:xfrm>
                <a:off x="1422850" y="18829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DATE: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  <p:sp>
            <p:nvSpPr>
              <p:cNvPr id="223" name="Google Shape;223;g6e775ba995_0_433"/>
              <p:cNvSpPr txBox="1"/>
              <p:nvPr/>
            </p:nvSpPr>
            <p:spPr>
              <a:xfrm>
                <a:off x="1354300" y="3494550"/>
                <a:ext cx="838500" cy="362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latin typeface="Comfortaa"/>
                    <a:ea typeface="Comfortaa"/>
                    <a:cs typeface="Comfortaa"/>
                    <a:sym typeface="Comfortaa"/>
                  </a:rPr>
                  <a:t>BMI: </a:t>
                </a:r>
                <a:endParaRPr sz="1200">
                  <a:latin typeface="Comfortaa"/>
                  <a:ea typeface="Comfortaa"/>
                  <a:cs typeface="Comfortaa"/>
                  <a:sym typeface="Comfortaa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99607" y="-11"/>
            <a:ext cx="981456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5"/>
          <p:cNvSpPr txBox="1"/>
          <p:nvPr/>
        </p:nvSpPr>
        <p:spPr>
          <a:xfrm>
            <a:off x="881926" y="1542675"/>
            <a:ext cx="2512500" cy="3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en-US" sz="1900">
                <a:solidFill>
                  <a:srgbClr val="888888"/>
                </a:solidFill>
                <a:latin typeface="Arimo"/>
                <a:ea typeface="Arimo"/>
                <a:cs typeface="Arimo"/>
                <a:sym typeface="Arimo"/>
              </a:rPr>
              <a:t>Meal / Food</a:t>
            </a:r>
            <a:endParaRPr b="0" i="0" sz="1900" u="none" cap="none" strike="noStrike">
              <a:solidFill>
                <a:srgbClr val="888888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230" name="Google Shape;230;p5"/>
          <p:cNvSpPr/>
          <p:nvPr/>
        </p:nvSpPr>
        <p:spPr>
          <a:xfrm>
            <a:off x="-99600" y="0"/>
            <a:ext cx="7869555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5"/>
          <p:cNvSpPr txBox="1"/>
          <p:nvPr>
            <p:ph type="title"/>
          </p:nvPr>
        </p:nvSpPr>
        <p:spPr>
          <a:xfrm>
            <a:off x="881853" y="328775"/>
            <a:ext cx="68880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Eat to live, not Live to eat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232" name="Google Shape;232;p5"/>
          <p:cNvGraphicFramePr/>
          <p:nvPr/>
        </p:nvGraphicFramePr>
        <p:xfrm>
          <a:off x="3657875" y="176574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3574200"/>
              </a:tblGrid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How Am I feeling After Eating This?</a:t>
                      </a:r>
                      <a:endParaRPr sz="9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88888"/>
                    </a:solidFill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233" name="Google Shape;233;p5"/>
          <p:cNvGraphicFramePr/>
          <p:nvPr/>
        </p:nvGraphicFramePr>
        <p:xfrm>
          <a:off x="3657875" y="718067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3574200"/>
              </a:tblGrid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How Am I feeling After Eating This?</a:t>
                      </a:r>
                      <a:endParaRPr sz="9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88888"/>
                    </a:solidFill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234" name="Google Shape;234;p5"/>
          <p:cNvGraphicFramePr/>
          <p:nvPr/>
        </p:nvGraphicFramePr>
        <p:xfrm>
          <a:off x="3657875" y="457287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{4B93BCF8-9EA7-42A5-B0AD-057FE9EC8C2C}</a:tableStyleId>
              </a:tblPr>
              <a:tblGrid>
                <a:gridCol w="3574200"/>
              </a:tblGrid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How Am I feeling After Eating This?</a:t>
                      </a:r>
                      <a:endParaRPr sz="900" u="none" cap="none" strike="noStrike">
                        <a:solidFill>
                          <a:srgbClr val="FFFFFF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88888"/>
                    </a:solidFill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latin typeface="Rochester"/>
                        <a:ea typeface="Rochester"/>
                        <a:cs typeface="Rochester"/>
                        <a:sym typeface="Rochester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43434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35" name="Google Shape;235;p5"/>
          <p:cNvSpPr/>
          <p:nvPr/>
        </p:nvSpPr>
        <p:spPr>
          <a:xfrm>
            <a:off x="934488" y="1955300"/>
            <a:ext cx="2494500" cy="2186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809B8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5"/>
          <p:cNvSpPr/>
          <p:nvPr/>
        </p:nvSpPr>
        <p:spPr>
          <a:xfrm>
            <a:off x="934488" y="4592288"/>
            <a:ext cx="2494500" cy="2186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809B8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5"/>
          <p:cNvSpPr/>
          <p:nvPr/>
        </p:nvSpPr>
        <p:spPr>
          <a:xfrm>
            <a:off x="934488" y="7229275"/>
            <a:ext cx="2494500" cy="2186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19050">
            <a:solidFill>
              <a:srgbClr val="809B8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g7d10e0ed41_0_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" y="0"/>
            <a:ext cx="981456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g7d10e0ed41_0_5"/>
          <p:cNvSpPr/>
          <p:nvPr/>
        </p:nvSpPr>
        <p:spPr>
          <a:xfrm>
            <a:off x="0" y="0"/>
            <a:ext cx="7772400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809B8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g7d10e0ed41_0_5"/>
          <p:cNvSpPr txBox="1"/>
          <p:nvPr/>
        </p:nvSpPr>
        <p:spPr>
          <a:xfrm>
            <a:off x="1631565" y="3503319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g7d10e0ed41_0_5"/>
          <p:cNvSpPr txBox="1"/>
          <p:nvPr/>
        </p:nvSpPr>
        <p:spPr>
          <a:xfrm>
            <a:off x="1631565" y="3123327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g7d10e0ed41_0_5"/>
          <p:cNvSpPr txBox="1"/>
          <p:nvPr/>
        </p:nvSpPr>
        <p:spPr>
          <a:xfrm>
            <a:off x="1631565" y="2743335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g7d10e0ed41_0_5"/>
          <p:cNvSpPr txBox="1"/>
          <p:nvPr/>
        </p:nvSpPr>
        <p:spPr>
          <a:xfrm>
            <a:off x="1631565" y="1983350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g7d10e0ed41_0_5"/>
          <p:cNvSpPr/>
          <p:nvPr/>
        </p:nvSpPr>
        <p:spPr>
          <a:xfrm>
            <a:off x="1203449" y="1985895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49" name="Google Shape;249;g7d10e0ed41_0_5"/>
          <p:cNvSpPr/>
          <p:nvPr/>
        </p:nvSpPr>
        <p:spPr>
          <a:xfrm>
            <a:off x="1203449" y="2365889"/>
            <a:ext cx="208269" cy="207653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50" name="Google Shape;250;g7d10e0ed41_0_5"/>
          <p:cNvSpPr/>
          <p:nvPr/>
        </p:nvSpPr>
        <p:spPr>
          <a:xfrm>
            <a:off x="1203449" y="2745883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51" name="Google Shape;251;g7d10e0ed41_0_5"/>
          <p:cNvSpPr/>
          <p:nvPr/>
        </p:nvSpPr>
        <p:spPr>
          <a:xfrm>
            <a:off x="1203449" y="3125875"/>
            <a:ext cx="208269" cy="207653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52" name="Google Shape;252;g7d10e0ed41_0_5"/>
          <p:cNvSpPr/>
          <p:nvPr/>
        </p:nvSpPr>
        <p:spPr>
          <a:xfrm>
            <a:off x="1203449" y="3505869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53" name="Google Shape;253;g7d10e0ed41_0_5"/>
          <p:cNvSpPr txBox="1"/>
          <p:nvPr/>
        </p:nvSpPr>
        <p:spPr>
          <a:xfrm>
            <a:off x="1631491" y="5403282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g7d10e0ed41_0_5"/>
          <p:cNvSpPr txBox="1"/>
          <p:nvPr/>
        </p:nvSpPr>
        <p:spPr>
          <a:xfrm>
            <a:off x="1631491" y="5023289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g7d10e0ed41_0_5"/>
          <p:cNvSpPr txBox="1"/>
          <p:nvPr/>
        </p:nvSpPr>
        <p:spPr>
          <a:xfrm>
            <a:off x="1631491" y="4643297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g7d10e0ed41_0_5"/>
          <p:cNvSpPr txBox="1"/>
          <p:nvPr/>
        </p:nvSpPr>
        <p:spPr>
          <a:xfrm>
            <a:off x="1631491" y="4263305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g7d10e0ed41_0_5"/>
          <p:cNvSpPr txBox="1"/>
          <p:nvPr/>
        </p:nvSpPr>
        <p:spPr>
          <a:xfrm>
            <a:off x="1631491" y="3883312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g7d10e0ed41_0_5"/>
          <p:cNvSpPr/>
          <p:nvPr/>
        </p:nvSpPr>
        <p:spPr>
          <a:xfrm>
            <a:off x="1203375" y="3885863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59" name="Google Shape;259;g7d10e0ed41_0_5"/>
          <p:cNvSpPr/>
          <p:nvPr/>
        </p:nvSpPr>
        <p:spPr>
          <a:xfrm>
            <a:off x="1203375" y="4265857"/>
            <a:ext cx="208269" cy="207653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60" name="Google Shape;260;g7d10e0ed41_0_5"/>
          <p:cNvSpPr/>
          <p:nvPr/>
        </p:nvSpPr>
        <p:spPr>
          <a:xfrm>
            <a:off x="1203375" y="4645850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61" name="Google Shape;261;g7d10e0ed41_0_5"/>
          <p:cNvSpPr/>
          <p:nvPr/>
        </p:nvSpPr>
        <p:spPr>
          <a:xfrm>
            <a:off x="1203375" y="5025843"/>
            <a:ext cx="208269" cy="207653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62" name="Google Shape;262;g7d10e0ed41_0_5"/>
          <p:cNvSpPr/>
          <p:nvPr/>
        </p:nvSpPr>
        <p:spPr>
          <a:xfrm>
            <a:off x="1203375" y="5405837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63" name="Google Shape;263;g7d10e0ed41_0_5"/>
          <p:cNvSpPr txBox="1"/>
          <p:nvPr/>
        </p:nvSpPr>
        <p:spPr>
          <a:xfrm>
            <a:off x="1631491" y="7303243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g7d10e0ed41_0_5"/>
          <p:cNvSpPr txBox="1"/>
          <p:nvPr/>
        </p:nvSpPr>
        <p:spPr>
          <a:xfrm>
            <a:off x="1631491" y="6923250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g7d10e0ed41_0_5"/>
          <p:cNvSpPr txBox="1"/>
          <p:nvPr/>
        </p:nvSpPr>
        <p:spPr>
          <a:xfrm>
            <a:off x="1631491" y="6543258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g7d10e0ed41_0_5"/>
          <p:cNvSpPr txBox="1"/>
          <p:nvPr/>
        </p:nvSpPr>
        <p:spPr>
          <a:xfrm>
            <a:off x="1631491" y="6163266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g7d10e0ed41_0_5"/>
          <p:cNvSpPr txBox="1"/>
          <p:nvPr/>
        </p:nvSpPr>
        <p:spPr>
          <a:xfrm>
            <a:off x="1631491" y="5783274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g7d10e0ed41_0_5"/>
          <p:cNvSpPr/>
          <p:nvPr/>
        </p:nvSpPr>
        <p:spPr>
          <a:xfrm>
            <a:off x="1203375" y="5785831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69" name="Google Shape;269;g7d10e0ed41_0_5"/>
          <p:cNvSpPr/>
          <p:nvPr/>
        </p:nvSpPr>
        <p:spPr>
          <a:xfrm>
            <a:off x="1203375" y="6165824"/>
            <a:ext cx="208269" cy="207653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70" name="Google Shape;270;g7d10e0ed41_0_5"/>
          <p:cNvSpPr/>
          <p:nvPr/>
        </p:nvSpPr>
        <p:spPr>
          <a:xfrm>
            <a:off x="1203375" y="6545817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71" name="Google Shape;271;g7d10e0ed41_0_5"/>
          <p:cNvSpPr/>
          <p:nvPr/>
        </p:nvSpPr>
        <p:spPr>
          <a:xfrm>
            <a:off x="1203375" y="6925811"/>
            <a:ext cx="208269" cy="207653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72" name="Google Shape;272;g7d10e0ed41_0_5"/>
          <p:cNvSpPr/>
          <p:nvPr/>
        </p:nvSpPr>
        <p:spPr>
          <a:xfrm>
            <a:off x="1203375" y="7305805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73" name="Google Shape;273;g7d10e0ed41_0_5"/>
          <p:cNvSpPr txBox="1"/>
          <p:nvPr/>
        </p:nvSpPr>
        <p:spPr>
          <a:xfrm>
            <a:off x="1631491" y="9203205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g7d10e0ed41_0_5"/>
          <p:cNvSpPr txBox="1"/>
          <p:nvPr/>
        </p:nvSpPr>
        <p:spPr>
          <a:xfrm>
            <a:off x="1631491" y="8823213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g7d10e0ed41_0_5"/>
          <p:cNvSpPr txBox="1"/>
          <p:nvPr/>
        </p:nvSpPr>
        <p:spPr>
          <a:xfrm>
            <a:off x="1631491" y="8443220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g7d10e0ed41_0_5"/>
          <p:cNvSpPr txBox="1"/>
          <p:nvPr/>
        </p:nvSpPr>
        <p:spPr>
          <a:xfrm>
            <a:off x="1631491" y="8063229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g7d10e0ed41_0_5"/>
          <p:cNvSpPr txBox="1"/>
          <p:nvPr/>
        </p:nvSpPr>
        <p:spPr>
          <a:xfrm>
            <a:off x="1631491" y="7683236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g7d10e0ed41_0_5"/>
          <p:cNvSpPr/>
          <p:nvPr/>
        </p:nvSpPr>
        <p:spPr>
          <a:xfrm>
            <a:off x="1203375" y="7685797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48"/>
                </a:moveTo>
                <a:lnTo>
                  <a:pt x="215087" y="148348"/>
                </a:lnTo>
                <a:lnTo>
                  <a:pt x="215087" y="0"/>
                </a:lnTo>
                <a:lnTo>
                  <a:pt x="0" y="0"/>
                </a:lnTo>
                <a:lnTo>
                  <a:pt x="0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79" name="Google Shape;279;g7d10e0ed41_0_5"/>
          <p:cNvSpPr/>
          <p:nvPr/>
        </p:nvSpPr>
        <p:spPr>
          <a:xfrm>
            <a:off x="1203375" y="8065791"/>
            <a:ext cx="208269" cy="207653"/>
          </a:xfrm>
          <a:custGeom>
            <a:rect b="b" l="l" r="r" t="t"/>
            <a:pathLst>
              <a:path extrusionOk="0" h="148589" w="215265">
                <a:moveTo>
                  <a:pt x="215087" y="148348"/>
                </a:moveTo>
                <a:lnTo>
                  <a:pt x="0" y="148348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48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80" name="Google Shape;280;g7d10e0ed41_0_5"/>
          <p:cNvSpPr/>
          <p:nvPr/>
        </p:nvSpPr>
        <p:spPr>
          <a:xfrm>
            <a:off x="1203375" y="8445786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35"/>
                </a:moveTo>
                <a:lnTo>
                  <a:pt x="215087" y="148335"/>
                </a:lnTo>
                <a:lnTo>
                  <a:pt x="215087" y="0"/>
                </a:lnTo>
                <a:lnTo>
                  <a:pt x="0" y="0"/>
                </a:lnTo>
                <a:lnTo>
                  <a:pt x="0" y="148335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81" name="Google Shape;281;g7d10e0ed41_0_5"/>
          <p:cNvSpPr/>
          <p:nvPr/>
        </p:nvSpPr>
        <p:spPr>
          <a:xfrm>
            <a:off x="1203375" y="8825780"/>
            <a:ext cx="208269" cy="207653"/>
          </a:xfrm>
          <a:custGeom>
            <a:rect b="b" l="l" r="r" t="t"/>
            <a:pathLst>
              <a:path extrusionOk="0" h="148589" w="215265">
                <a:moveTo>
                  <a:pt x="215087" y="148336"/>
                </a:moveTo>
                <a:lnTo>
                  <a:pt x="0" y="148336"/>
                </a:lnTo>
                <a:lnTo>
                  <a:pt x="0" y="0"/>
                </a:lnTo>
                <a:lnTo>
                  <a:pt x="215087" y="0"/>
                </a:lnTo>
                <a:lnTo>
                  <a:pt x="215087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82" name="Google Shape;282;g7d10e0ed41_0_5"/>
          <p:cNvSpPr/>
          <p:nvPr/>
        </p:nvSpPr>
        <p:spPr>
          <a:xfrm>
            <a:off x="1203375" y="9205772"/>
            <a:ext cx="208269" cy="207653"/>
          </a:xfrm>
          <a:custGeom>
            <a:rect b="b" l="l" r="r" t="t"/>
            <a:pathLst>
              <a:path extrusionOk="0" h="148589" w="215265">
                <a:moveTo>
                  <a:pt x="0" y="148336"/>
                </a:moveTo>
                <a:lnTo>
                  <a:pt x="215087" y="148336"/>
                </a:lnTo>
                <a:lnTo>
                  <a:pt x="215087" y="0"/>
                </a:lnTo>
                <a:lnTo>
                  <a:pt x="0" y="0"/>
                </a:lnTo>
                <a:lnTo>
                  <a:pt x="0" y="148336"/>
                </a:lnTo>
                <a:close/>
              </a:path>
            </a:pathLst>
          </a:custGeom>
          <a:noFill/>
          <a:ln cap="flat" cmpd="sng" w="25400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Rochester"/>
              <a:ea typeface="Rochester"/>
              <a:cs typeface="Rochester"/>
              <a:sym typeface="Rochester"/>
            </a:endParaRPr>
          </a:p>
        </p:txBody>
      </p:sp>
      <p:sp>
        <p:nvSpPr>
          <p:cNvPr id="283" name="Google Shape;283;g7d10e0ed41_0_5"/>
          <p:cNvSpPr txBox="1"/>
          <p:nvPr/>
        </p:nvSpPr>
        <p:spPr>
          <a:xfrm>
            <a:off x="1631565" y="2363343"/>
            <a:ext cx="5589600" cy="2064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g7d10e0ed41_0_5"/>
          <p:cNvSpPr txBox="1"/>
          <p:nvPr>
            <p:ph type="title"/>
          </p:nvPr>
        </p:nvSpPr>
        <p:spPr>
          <a:xfrm>
            <a:off x="600002" y="380975"/>
            <a:ext cx="71724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Fav. Plant Based Foods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g6e775ba995_0_3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7" y="0"/>
            <a:ext cx="981456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g6e775ba995_0_336"/>
          <p:cNvSpPr/>
          <p:nvPr/>
        </p:nvSpPr>
        <p:spPr>
          <a:xfrm>
            <a:off x="0" y="0"/>
            <a:ext cx="7772400" cy="1445054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91" name="Google Shape;291;g6e775ba995_0_336"/>
          <p:cNvGraphicFramePr/>
          <p:nvPr/>
        </p:nvGraphicFramePr>
        <p:xfrm>
          <a:off x="938338" y="1607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{BC025477-AF0C-4CC1-84C7-6528551D8E89}</a:tableStyleId>
              </a:tblPr>
              <a:tblGrid>
                <a:gridCol w="620350"/>
                <a:gridCol w="1436725"/>
                <a:gridCol w="1436725"/>
                <a:gridCol w="1436725"/>
                <a:gridCol w="1436725"/>
              </a:tblGrid>
              <a:tr h="2273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BREAKFAST</a:t>
                      </a:r>
                      <a:endParaRPr sz="1200"/>
                    </a:p>
                  </a:txBody>
                  <a:tcPr marT="91425" marB="91425" marR="91425" marL="91425" anchor="b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LUNCH</a:t>
                      </a:r>
                      <a:endParaRPr sz="1200"/>
                    </a:p>
                  </a:txBody>
                  <a:tcPr marT="91425" marB="91425" marR="91425" marL="91425" anchor="b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DINNER</a:t>
                      </a:r>
                      <a:endParaRPr sz="1200"/>
                    </a:p>
                  </a:txBody>
                  <a:tcPr marT="91425" marB="91425" marR="91425" marL="91425" anchor="b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SNACKS</a:t>
                      </a:r>
                      <a:endParaRPr sz="1200"/>
                    </a:p>
                  </a:txBody>
                  <a:tcPr marT="91425" marB="91425" marR="91425" marL="91425" anchor="b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99999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  <a:tr h="10838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solidFill>
                            <a:srgbClr val="809B82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</a:t>
                      </a:r>
                      <a:endParaRPr sz="3000">
                        <a:solidFill>
                          <a:srgbClr val="809B82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10838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solidFill>
                            <a:srgbClr val="809B82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M</a:t>
                      </a:r>
                      <a:endParaRPr sz="3000">
                        <a:solidFill>
                          <a:srgbClr val="809B82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10838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solidFill>
                            <a:srgbClr val="809B82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</a:t>
                      </a:r>
                      <a:endParaRPr sz="3000">
                        <a:solidFill>
                          <a:srgbClr val="809B82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10838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solidFill>
                            <a:srgbClr val="809B82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W</a:t>
                      </a:r>
                      <a:endParaRPr sz="3000">
                        <a:solidFill>
                          <a:srgbClr val="809B82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10838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solidFill>
                            <a:srgbClr val="809B82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</a:t>
                      </a:r>
                      <a:endParaRPr sz="3000">
                        <a:solidFill>
                          <a:srgbClr val="809B82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10838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solidFill>
                            <a:srgbClr val="809B82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F</a:t>
                      </a:r>
                      <a:endParaRPr sz="3000">
                        <a:solidFill>
                          <a:srgbClr val="809B82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</a:tr>
              <a:tr h="10838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000">
                          <a:solidFill>
                            <a:srgbClr val="809B82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</a:t>
                      </a:r>
                      <a:endParaRPr sz="3000">
                        <a:solidFill>
                          <a:srgbClr val="809B82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99999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92" name="Google Shape;292;g6e775ba995_0_336"/>
          <p:cNvSpPr txBox="1"/>
          <p:nvPr>
            <p:ph type="title"/>
          </p:nvPr>
        </p:nvSpPr>
        <p:spPr>
          <a:xfrm>
            <a:off x="884403" y="328775"/>
            <a:ext cx="6888000" cy="78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Meal Planning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2018-11-26T01:37:54Z</dcterms:created>
  <dc:creator>Gabby Conde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2018-11-25T00:00:00Z</vt:filetime>
  </property>
  <property fmtid="{D5CDD505-2E9C-101B-9397-08002B2CF9AE}" pid="3" name="Creator">
    <vt:lpwstr>Adobe InDesign CC 14.0 (Windows)</vt:lpwstr>
  </property>
  <property fmtid="{D5CDD505-2E9C-101B-9397-08002B2CF9AE}" pid="4" name="LastSaved">
    <vt:filetime>2018-11-26T00:00:00Z</vt:filetime>
  </property>
</Properties>
</file>