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1" r:id="rId4"/>
    <p:sldId id="346" r:id="rId5"/>
    <p:sldId id="334" r:id="rId6"/>
    <p:sldId id="292" r:id="rId7"/>
    <p:sldId id="324" r:id="rId8"/>
    <p:sldId id="347" r:id="rId9"/>
    <p:sldId id="337" r:id="rId10"/>
    <p:sldId id="688" r:id="rId11"/>
    <p:sldId id="349" r:id="rId12"/>
    <p:sldId id="689" r:id="rId13"/>
    <p:sldId id="356" r:id="rId14"/>
    <p:sldId id="691" r:id="rId15"/>
    <p:sldId id="363" r:id="rId16"/>
    <p:sldId id="693" r:id="rId17"/>
    <p:sldId id="370" r:id="rId18"/>
    <p:sldId id="695" r:id="rId19"/>
    <p:sldId id="377" r:id="rId20"/>
    <p:sldId id="698" r:id="rId21"/>
    <p:sldId id="384" r:id="rId22"/>
    <p:sldId id="699" r:id="rId23"/>
    <p:sldId id="391" r:id="rId24"/>
    <p:sldId id="708" r:id="rId25"/>
    <p:sldId id="398" r:id="rId26"/>
    <p:sldId id="701" r:id="rId27"/>
    <p:sldId id="405" r:id="rId28"/>
    <p:sldId id="703" r:id="rId29"/>
    <p:sldId id="412" r:id="rId30"/>
    <p:sldId id="705" r:id="rId31"/>
    <p:sldId id="419" r:id="rId32"/>
    <p:sldId id="709" r:id="rId33"/>
    <p:sldId id="426" r:id="rId34"/>
    <p:sldId id="707" r:id="rId35"/>
    <p:sldId id="433" r:id="rId36"/>
    <p:sldId id="710" r:id="rId37"/>
    <p:sldId id="440" r:id="rId38"/>
    <p:sldId id="711" r:id="rId39"/>
    <p:sldId id="447" r:id="rId40"/>
    <p:sldId id="712" r:id="rId41"/>
    <p:sldId id="454" r:id="rId42"/>
    <p:sldId id="713" r:id="rId43"/>
    <p:sldId id="461" r:id="rId44"/>
    <p:sldId id="714" r:id="rId45"/>
    <p:sldId id="468" r:id="rId46"/>
    <p:sldId id="715" r:id="rId47"/>
    <p:sldId id="475" r:id="rId48"/>
    <p:sldId id="716" r:id="rId49"/>
    <p:sldId id="482" r:id="rId50"/>
    <p:sldId id="717" r:id="rId51"/>
    <p:sldId id="489" r:id="rId52"/>
    <p:sldId id="718" r:id="rId53"/>
    <p:sldId id="496" r:id="rId54"/>
    <p:sldId id="719" r:id="rId55"/>
    <p:sldId id="503" r:id="rId56"/>
    <p:sldId id="720" r:id="rId57"/>
    <p:sldId id="510" r:id="rId58"/>
    <p:sldId id="721" r:id="rId59"/>
    <p:sldId id="517" r:id="rId60"/>
    <p:sldId id="722" r:id="rId61"/>
    <p:sldId id="524" r:id="rId62"/>
    <p:sldId id="723" r:id="rId63"/>
    <p:sldId id="531" r:id="rId64"/>
    <p:sldId id="724" r:id="rId65"/>
    <p:sldId id="538" r:id="rId66"/>
    <p:sldId id="725" r:id="rId67"/>
    <p:sldId id="545" r:id="rId68"/>
    <p:sldId id="726" r:id="rId69"/>
    <p:sldId id="552" r:id="rId70"/>
    <p:sldId id="727" r:id="rId71"/>
    <p:sldId id="559" r:id="rId72"/>
    <p:sldId id="728" r:id="rId73"/>
    <p:sldId id="566" r:id="rId74"/>
    <p:sldId id="729" r:id="rId75"/>
    <p:sldId id="573" r:id="rId76"/>
    <p:sldId id="730" r:id="rId77"/>
    <p:sldId id="580" r:id="rId78"/>
    <p:sldId id="731" r:id="rId79"/>
    <p:sldId id="587" r:id="rId80"/>
    <p:sldId id="732" r:id="rId81"/>
    <p:sldId id="594" r:id="rId82"/>
    <p:sldId id="733" r:id="rId83"/>
    <p:sldId id="601" r:id="rId84"/>
    <p:sldId id="734" r:id="rId85"/>
    <p:sldId id="608" r:id="rId86"/>
    <p:sldId id="735" r:id="rId87"/>
    <p:sldId id="615" r:id="rId88"/>
    <p:sldId id="736" r:id="rId89"/>
    <p:sldId id="622" r:id="rId90"/>
    <p:sldId id="737" r:id="rId91"/>
    <p:sldId id="629" r:id="rId92"/>
    <p:sldId id="738" r:id="rId93"/>
    <p:sldId id="636" r:id="rId94"/>
    <p:sldId id="739" r:id="rId95"/>
    <p:sldId id="643" r:id="rId96"/>
    <p:sldId id="740" r:id="rId97"/>
    <p:sldId id="650" r:id="rId98"/>
    <p:sldId id="741" r:id="rId99"/>
    <p:sldId id="657" r:id="rId100"/>
    <p:sldId id="742" r:id="rId101"/>
    <p:sldId id="664" r:id="rId102"/>
    <p:sldId id="743" r:id="rId103"/>
    <p:sldId id="671" r:id="rId104"/>
    <p:sldId id="744" r:id="rId105"/>
    <p:sldId id="678" r:id="rId106"/>
    <p:sldId id="745" r:id="rId107"/>
    <p:sldId id="685" r:id="rId108"/>
    <p:sldId id="746" r:id="rId109"/>
    <p:sldId id="686" r:id="rId110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B1F750B-750C-4698-A04A-47CBBC5A7A6A}" v="143" dt="2020-02-11T18:36:37.2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002" autoAdjust="0"/>
    <p:restoredTop sz="94660"/>
  </p:normalViewPr>
  <p:slideViewPr>
    <p:cSldViewPr snapToGrid="0">
      <p:cViewPr varScale="1">
        <p:scale>
          <a:sx n="64" d="100"/>
          <a:sy n="64" d="100"/>
        </p:scale>
        <p:origin x="180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3482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microsoft.com/office/2016/11/relationships/changesInfo" Target="changesInfos/changesInfo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C5A22AD0-C583-4743-B0F5-721906CFA148}"/>
    <pc:docChg chg="addSld delSld modSld sldOrd">
      <pc:chgData name="Jenn Anne" userId="2e42e5b19939340a" providerId="LiveId" clId="{C5A22AD0-C583-4743-B0F5-721906CFA148}" dt="2019-12-10T21:46:59.751" v="76"/>
      <pc:docMkLst>
        <pc:docMk/>
      </pc:docMkLst>
      <pc:sldChg chg="setBg">
        <pc:chgData name="Jenn Anne" userId="2e42e5b19939340a" providerId="LiveId" clId="{C5A22AD0-C583-4743-B0F5-721906CFA148}" dt="2019-12-10T21:39:24.637" v="17"/>
        <pc:sldMkLst>
          <pc:docMk/>
          <pc:sldMk cId="1627629142" sldId="256"/>
        </pc:sldMkLst>
      </pc:sldChg>
      <pc:sldChg chg="modSp">
        <pc:chgData name="Jenn Anne" userId="2e42e5b19939340a" providerId="LiveId" clId="{C5A22AD0-C583-4743-B0F5-721906CFA148}" dt="2019-12-10T21:40:52.899" v="20" actId="14100"/>
        <pc:sldMkLst>
          <pc:docMk/>
          <pc:sldMk cId="3013703099" sldId="257"/>
        </pc:sldMkLst>
        <pc:spChg chg="mod">
          <ac:chgData name="Jenn Anne" userId="2e42e5b19939340a" providerId="LiveId" clId="{C5A22AD0-C583-4743-B0F5-721906CFA148}" dt="2019-12-10T21:40:42.810" v="18" actId="207"/>
          <ac:spMkLst>
            <pc:docMk/>
            <pc:sldMk cId="3013703099" sldId="257"/>
            <ac:spMk id="3" creationId="{776AB364-8F22-4857-9539-9C7726B8DE8A}"/>
          </ac:spMkLst>
        </pc:spChg>
        <pc:cxnChg chg="mod">
          <ac:chgData name="Jenn Anne" userId="2e42e5b19939340a" providerId="LiveId" clId="{C5A22AD0-C583-4743-B0F5-721906CFA148}" dt="2019-12-10T21:40:52.899" v="20" actId="14100"/>
          <ac:cxnSpMkLst>
            <pc:docMk/>
            <pc:sldMk cId="3013703099" sldId="257"/>
            <ac:cxnSpMk id="4" creationId="{2CEE29FE-BC6E-4F32-9EFF-C4476E962D50}"/>
          </ac:cxnSpMkLst>
        </pc:cxnChg>
      </pc:sldChg>
      <pc:sldChg chg="modSp">
        <pc:chgData name="Jenn Anne" userId="2e42e5b19939340a" providerId="LiveId" clId="{C5A22AD0-C583-4743-B0F5-721906CFA148}" dt="2019-12-10T21:41:23.021" v="22" actId="207"/>
        <pc:sldMkLst>
          <pc:docMk/>
          <pc:sldMk cId="2172130537" sldId="291"/>
        </pc:sldMkLst>
        <pc:spChg chg="mod">
          <ac:chgData name="Jenn Anne" userId="2e42e5b19939340a" providerId="LiveId" clId="{C5A22AD0-C583-4743-B0F5-721906CFA148}" dt="2019-12-10T21:41:23.021" v="22" actId="207"/>
          <ac:spMkLst>
            <pc:docMk/>
            <pc:sldMk cId="2172130537" sldId="291"/>
            <ac:spMk id="3" creationId="{D38B6433-9875-4A65-98D0-5E14BB0BD1D7}"/>
          </ac:spMkLst>
        </pc:spChg>
      </pc:sldChg>
      <pc:sldChg chg="ord">
        <pc:chgData name="Jenn Anne" userId="2e42e5b19939340a" providerId="LiveId" clId="{C5A22AD0-C583-4743-B0F5-721906CFA148}" dt="2019-12-10T21:31:18.713" v="15"/>
        <pc:sldMkLst>
          <pc:docMk/>
          <pc:sldMk cId="3766525757" sldId="292"/>
        </pc:sldMkLst>
      </pc:sldChg>
      <pc:sldChg chg="del">
        <pc:chgData name="Jenn Anne" userId="2e42e5b19939340a" providerId="LiveId" clId="{C5A22AD0-C583-4743-B0F5-721906CFA148}" dt="2019-12-10T21:29:59.136" v="0" actId="2696"/>
        <pc:sldMkLst>
          <pc:docMk/>
          <pc:sldMk cId="3170085510" sldId="324"/>
        </pc:sldMkLst>
      </pc:sldChg>
      <pc:sldChg chg="del">
        <pc:chgData name="Jenn Anne" userId="2e42e5b19939340a" providerId="LiveId" clId="{C5A22AD0-C583-4743-B0F5-721906CFA148}" dt="2019-12-10T21:30:07.556" v="3" actId="2696"/>
        <pc:sldMkLst>
          <pc:docMk/>
          <pc:sldMk cId="181996861" sldId="332"/>
        </pc:sldMkLst>
      </pc:sldChg>
      <pc:sldChg chg="modSp ord">
        <pc:chgData name="Jenn Anne" userId="2e42e5b19939340a" providerId="LiveId" clId="{C5A22AD0-C583-4743-B0F5-721906CFA148}" dt="2019-12-10T21:41:39.553" v="23" actId="207"/>
        <pc:sldMkLst>
          <pc:docMk/>
          <pc:sldMk cId="1213117889" sldId="334"/>
        </pc:sldMkLst>
        <pc:spChg chg="mod">
          <ac:chgData name="Jenn Anne" userId="2e42e5b19939340a" providerId="LiveId" clId="{C5A22AD0-C583-4743-B0F5-721906CFA148}" dt="2019-12-10T21:41:39.553" v="23" actId="207"/>
          <ac:spMkLst>
            <pc:docMk/>
            <pc:sldMk cId="1213117889" sldId="334"/>
            <ac:spMk id="4" creationId="{8A3D7052-55A6-4C97-BAC5-D207EAF11BC7}"/>
          </ac:spMkLst>
        </pc:spChg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99827445" sldId="335"/>
        </pc:sldMkLst>
      </pc:sldChg>
      <pc:sldChg chg="modSp ord">
        <pc:chgData name="Jenn Anne" userId="2e42e5b19939340a" providerId="LiveId" clId="{C5A22AD0-C583-4743-B0F5-721906CFA148}" dt="2019-12-10T21:41:05.779" v="21" actId="207"/>
        <pc:sldMkLst>
          <pc:docMk/>
          <pc:sldMk cId="3537985449" sldId="337"/>
        </pc:sldMkLst>
        <pc:spChg chg="mod">
          <ac:chgData name="Jenn Anne" userId="2e42e5b19939340a" providerId="LiveId" clId="{C5A22AD0-C583-4743-B0F5-721906CFA148}" dt="2019-12-10T21:41:05.779" v="21" actId="207"/>
          <ac:spMkLst>
            <pc:docMk/>
            <pc:sldMk cId="3537985449" sldId="337"/>
            <ac:spMk id="2" creationId="{FCD7EA2F-227A-45C4-88ED-5A76B27E9599}"/>
          </ac:spMkLst>
        </pc:spChg>
      </pc:sldChg>
      <pc:sldChg chg="del">
        <pc:chgData name="Jenn Anne" userId="2e42e5b19939340a" providerId="LiveId" clId="{C5A22AD0-C583-4743-B0F5-721906CFA148}" dt="2019-12-10T21:30:02.255" v="1" actId="2696"/>
        <pc:sldMkLst>
          <pc:docMk/>
          <pc:sldMk cId="3025413206" sldId="338"/>
        </pc:sldMkLst>
      </pc:sldChg>
      <pc:sldChg chg="del">
        <pc:chgData name="Jenn Anne" userId="2e42e5b19939340a" providerId="LiveId" clId="{C5A22AD0-C583-4743-B0F5-721906CFA148}" dt="2019-12-10T21:30:16.835" v="4" actId="47"/>
        <pc:sldMkLst>
          <pc:docMk/>
          <pc:sldMk cId="2826583358" sldId="340"/>
        </pc:sldMkLst>
      </pc:sldChg>
      <pc:sldChg chg="del">
        <pc:chgData name="Jenn Anne" userId="2e42e5b19939340a" providerId="LiveId" clId="{C5A22AD0-C583-4743-B0F5-721906CFA148}" dt="2019-12-10T21:30:05.122" v="2" actId="2696"/>
        <pc:sldMkLst>
          <pc:docMk/>
          <pc:sldMk cId="2939860584" sldId="341"/>
        </pc:sldMkLst>
      </pc:sldChg>
      <pc:sldChg chg="del">
        <pc:chgData name="Jenn Anne" userId="2e42e5b19939340a" providerId="LiveId" clId="{C5A22AD0-C583-4743-B0F5-721906CFA148}" dt="2019-12-10T21:30:16.835" v="4" actId="47"/>
        <pc:sldMkLst>
          <pc:docMk/>
          <pc:sldMk cId="3527450641" sldId="343"/>
        </pc:sldMkLst>
      </pc:sldChg>
      <pc:sldChg chg="del">
        <pc:chgData name="Jenn Anne" userId="2e42e5b19939340a" providerId="LiveId" clId="{C5A22AD0-C583-4743-B0F5-721906CFA148}" dt="2019-12-10T21:30:16.835" v="4" actId="47"/>
        <pc:sldMkLst>
          <pc:docMk/>
          <pc:sldMk cId="1560421334" sldId="345"/>
        </pc:sldMkLst>
      </pc:sldChg>
      <pc:sldChg chg="ord">
        <pc:chgData name="Jenn Anne" userId="2e42e5b19939340a" providerId="LiveId" clId="{C5A22AD0-C583-4743-B0F5-721906CFA148}" dt="2019-12-10T21:31:14.289" v="11"/>
        <pc:sldMkLst>
          <pc:docMk/>
          <pc:sldMk cId="2587769370" sldId="346"/>
        </pc:sldMkLst>
      </pc:sldChg>
      <pc:sldChg chg="del">
        <pc:chgData name="Jenn Anne" userId="2e42e5b19939340a" providerId="LiveId" clId="{C5A22AD0-C583-4743-B0F5-721906CFA148}" dt="2019-12-10T21:30:49.545" v="6" actId="47"/>
        <pc:sldMkLst>
          <pc:docMk/>
          <pc:sldMk cId="3170656856" sldId="348"/>
        </pc:sldMkLst>
      </pc:sldChg>
      <pc:sldChg chg="modSp add">
        <pc:chgData name="Jenn Anne" userId="2e42e5b19939340a" providerId="LiveId" clId="{C5A22AD0-C583-4743-B0F5-721906CFA148}" dt="2019-12-10T21:41:55.831" v="24" actId="207"/>
        <pc:sldMkLst>
          <pc:docMk/>
          <pc:sldMk cId="4151370823" sldId="348"/>
        </pc:sldMkLst>
        <pc:spChg chg="mod">
          <ac:chgData name="Jenn Anne" userId="2e42e5b19939340a" providerId="LiveId" clId="{C5A22AD0-C583-4743-B0F5-721906CFA148}" dt="2019-12-10T21:41:55.831" v="24" actId="207"/>
          <ac:spMkLst>
            <pc:docMk/>
            <pc:sldMk cId="4151370823" sldId="348"/>
            <ac:spMk id="3" creationId="{D38B6433-9875-4A65-98D0-5E14BB0BD1D7}"/>
          </ac:spMkLst>
        </pc:spChg>
      </pc:sldChg>
      <pc:sldChg chg="del">
        <pc:chgData name="Jenn Anne" userId="2e42e5b19939340a" providerId="LiveId" clId="{C5A22AD0-C583-4743-B0F5-721906CFA148}" dt="2019-12-10T21:30:16.835" v="4" actId="47"/>
        <pc:sldMkLst>
          <pc:docMk/>
          <pc:sldMk cId="1309249027" sldId="349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3629164272" sldId="349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1386582274" sldId="350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3386374770" sldId="351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3960399460" sldId="352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2372611563" sldId="353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421102119" sldId="354"/>
        </pc:sldMkLst>
      </pc:sldChg>
      <pc:sldChg chg="add">
        <pc:chgData name="Jenn Anne" userId="2e42e5b19939340a" providerId="LiveId" clId="{C5A22AD0-C583-4743-B0F5-721906CFA148}" dt="2019-12-10T21:46:26.615" v="25"/>
        <pc:sldMkLst>
          <pc:docMk/>
          <pc:sldMk cId="1574990462" sldId="355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2862707768" sldId="356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3373658831" sldId="356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1411196203" sldId="357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2147350951" sldId="357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325599275" sldId="358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1647594706" sldId="358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1696406369" sldId="359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1981313817" sldId="359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2817719686" sldId="360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3348901506" sldId="360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173990824" sldId="361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1733864060" sldId="361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1222775585" sldId="362"/>
        </pc:sldMkLst>
      </pc:sldChg>
      <pc:sldChg chg="add">
        <pc:chgData name="Jenn Anne" userId="2e42e5b19939340a" providerId="LiveId" clId="{C5A22AD0-C583-4743-B0F5-721906CFA148}" dt="2019-12-10T21:46:27.281" v="26"/>
        <pc:sldMkLst>
          <pc:docMk/>
          <pc:sldMk cId="3660491105" sldId="362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51436734" sldId="363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1261058771" sldId="363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2703456641" sldId="364"/>
        </pc:sldMkLst>
      </pc:sldChg>
      <pc:sldChg chg="del">
        <pc:chgData name="Jenn Anne" userId="2e42e5b19939340a" providerId="LiveId" clId="{C5A22AD0-C583-4743-B0F5-721906CFA148}" dt="2019-12-10T21:30:32.755" v="5" actId="47"/>
        <pc:sldMkLst>
          <pc:docMk/>
          <pc:sldMk cId="3856877215" sldId="364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2270898839" sldId="365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2483531738" sldId="366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4077236994" sldId="367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3842985548" sldId="368"/>
        </pc:sldMkLst>
      </pc:sldChg>
      <pc:sldChg chg="add">
        <pc:chgData name="Jenn Anne" userId="2e42e5b19939340a" providerId="LiveId" clId="{C5A22AD0-C583-4743-B0F5-721906CFA148}" dt="2019-12-10T21:46:27.863" v="27"/>
        <pc:sldMkLst>
          <pc:docMk/>
          <pc:sldMk cId="1028128902" sldId="369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3028790163" sldId="370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3712213760" sldId="371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880967872" sldId="372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2024900656" sldId="373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1361364207" sldId="374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3204843869" sldId="375"/>
        </pc:sldMkLst>
      </pc:sldChg>
      <pc:sldChg chg="add">
        <pc:chgData name="Jenn Anne" userId="2e42e5b19939340a" providerId="LiveId" clId="{C5A22AD0-C583-4743-B0F5-721906CFA148}" dt="2019-12-10T21:46:28.463" v="28"/>
        <pc:sldMkLst>
          <pc:docMk/>
          <pc:sldMk cId="2479669775" sldId="376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3331470768" sldId="377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3129134947" sldId="378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3769415795" sldId="379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1087322593" sldId="380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1670922908" sldId="381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3021875722" sldId="382"/>
        </pc:sldMkLst>
      </pc:sldChg>
      <pc:sldChg chg="add">
        <pc:chgData name="Jenn Anne" userId="2e42e5b19939340a" providerId="LiveId" clId="{C5A22AD0-C583-4743-B0F5-721906CFA148}" dt="2019-12-10T21:46:29.110" v="29"/>
        <pc:sldMkLst>
          <pc:docMk/>
          <pc:sldMk cId="30693232" sldId="383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1271338380" sldId="384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2427882604" sldId="385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4108255856" sldId="386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1011590951" sldId="387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464400482" sldId="388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2347123697" sldId="389"/>
        </pc:sldMkLst>
      </pc:sldChg>
      <pc:sldChg chg="add">
        <pc:chgData name="Jenn Anne" userId="2e42e5b19939340a" providerId="LiveId" clId="{C5A22AD0-C583-4743-B0F5-721906CFA148}" dt="2019-12-10T21:46:29.722" v="30"/>
        <pc:sldMkLst>
          <pc:docMk/>
          <pc:sldMk cId="1359302009" sldId="390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1021469143" sldId="391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3949428753" sldId="392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3868648524" sldId="393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1681274671" sldId="394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328170710" sldId="395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1198022126" sldId="396"/>
        </pc:sldMkLst>
      </pc:sldChg>
      <pc:sldChg chg="add">
        <pc:chgData name="Jenn Anne" userId="2e42e5b19939340a" providerId="LiveId" clId="{C5A22AD0-C583-4743-B0F5-721906CFA148}" dt="2019-12-10T21:46:30.325" v="31"/>
        <pc:sldMkLst>
          <pc:docMk/>
          <pc:sldMk cId="2247148071" sldId="397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851656133" sldId="398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12492394" sldId="399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1487976432" sldId="400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600286149" sldId="401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947016225" sldId="402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1827521994" sldId="403"/>
        </pc:sldMkLst>
      </pc:sldChg>
      <pc:sldChg chg="add">
        <pc:chgData name="Jenn Anne" userId="2e42e5b19939340a" providerId="LiveId" clId="{C5A22AD0-C583-4743-B0F5-721906CFA148}" dt="2019-12-10T21:46:30.972" v="32"/>
        <pc:sldMkLst>
          <pc:docMk/>
          <pc:sldMk cId="220714129" sldId="404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3734520384" sldId="405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170300251" sldId="406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72785711" sldId="407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2275717711" sldId="408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3296043512" sldId="409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3563517863" sldId="410"/>
        </pc:sldMkLst>
      </pc:sldChg>
      <pc:sldChg chg="add">
        <pc:chgData name="Jenn Anne" userId="2e42e5b19939340a" providerId="LiveId" clId="{C5A22AD0-C583-4743-B0F5-721906CFA148}" dt="2019-12-10T21:46:31.573" v="33"/>
        <pc:sldMkLst>
          <pc:docMk/>
          <pc:sldMk cId="2737912477" sldId="411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2572098937" sldId="412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2957121273" sldId="413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1783537905" sldId="414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1107044036" sldId="415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2391395082" sldId="416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13266594" sldId="417"/>
        </pc:sldMkLst>
      </pc:sldChg>
      <pc:sldChg chg="add">
        <pc:chgData name="Jenn Anne" userId="2e42e5b19939340a" providerId="LiveId" clId="{C5A22AD0-C583-4743-B0F5-721906CFA148}" dt="2019-12-10T21:46:32.468" v="34"/>
        <pc:sldMkLst>
          <pc:docMk/>
          <pc:sldMk cId="355886644" sldId="418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2191687638" sldId="419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2391349778" sldId="420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1312125773" sldId="421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2971014141" sldId="422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4233344296" sldId="423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37112480" sldId="424"/>
        </pc:sldMkLst>
      </pc:sldChg>
      <pc:sldChg chg="add">
        <pc:chgData name="Jenn Anne" userId="2e42e5b19939340a" providerId="LiveId" clId="{C5A22AD0-C583-4743-B0F5-721906CFA148}" dt="2019-12-10T21:46:33.035" v="35"/>
        <pc:sldMkLst>
          <pc:docMk/>
          <pc:sldMk cId="3353877910" sldId="425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3198248309" sldId="426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2735969118" sldId="427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1424001829" sldId="428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4218228135" sldId="429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207935954" sldId="430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3386626315" sldId="431"/>
        </pc:sldMkLst>
      </pc:sldChg>
      <pc:sldChg chg="add">
        <pc:chgData name="Jenn Anne" userId="2e42e5b19939340a" providerId="LiveId" clId="{C5A22AD0-C583-4743-B0F5-721906CFA148}" dt="2019-12-10T21:46:33.565" v="36"/>
        <pc:sldMkLst>
          <pc:docMk/>
          <pc:sldMk cId="2498407013" sldId="432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2053615366" sldId="433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3078728959" sldId="434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1012173470" sldId="435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3617867323" sldId="436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1696644516" sldId="437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3823278146" sldId="438"/>
        </pc:sldMkLst>
      </pc:sldChg>
      <pc:sldChg chg="add">
        <pc:chgData name="Jenn Anne" userId="2e42e5b19939340a" providerId="LiveId" clId="{C5A22AD0-C583-4743-B0F5-721906CFA148}" dt="2019-12-10T21:46:34.115" v="37"/>
        <pc:sldMkLst>
          <pc:docMk/>
          <pc:sldMk cId="1249404502" sldId="439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2711488507" sldId="440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1887888147" sldId="441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1533098929" sldId="442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3523133865" sldId="443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1420506411" sldId="444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2014097890" sldId="445"/>
        </pc:sldMkLst>
      </pc:sldChg>
      <pc:sldChg chg="add">
        <pc:chgData name="Jenn Anne" userId="2e42e5b19939340a" providerId="LiveId" clId="{C5A22AD0-C583-4743-B0F5-721906CFA148}" dt="2019-12-10T21:46:34.678" v="38"/>
        <pc:sldMkLst>
          <pc:docMk/>
          <pc:sldMk cId="3298839648" sldId="446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1265478208" sldId="447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900672802" sldId="448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1869386474" sldId="449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2977076108" sldId="450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2332159285" sldId="451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1111150728" sldId="452"/>
        </pc:sldMkLst>
      </pc:sldChg>
      <pc:sldChg chg="add">
        <pc:chgData name="Jenn Anne" userId="2e42e5b19939340a" providerId="LiveId" clId="{C5A22AD0-C583-4743-B0F5-721906CFA148}" dt="2019-12-10T21:46:35.298" v="39"/>
        <pc:sldMkLst>
          <pc:docMk/>
          <pc:sldMk cId="678272877" sldId="453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3609406962" sldId="454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2980419825" sldId="455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3871130829" sldId="456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3242582490" sldId="457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3527618263" sldId="458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751528375" sldId="459"/>
        </pc:sldMkLst>
      </pc:sldChg>
      <pc:sldChg chg="add">
        <pc:chgData name="Jenn Anne" userId="2e42e5b19939340a" providerId="LiveId" clId="{C5A22AD0-C583-4743-B0F5-721906CFA148}" dt="2019-12-10T21:46:35.942" v="40"/>
        <pc:sldMkLst>
          <pc:docMk/>
          <pc:sldMk cId="1827713200" sldId="460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445245053" sldId="461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2097791330" sldId="462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1133788221" sldId="463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3360113550" sldId="464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2256524990" sldId="465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1082107436" sldId="466"/>
        </pc:sldMkLst>
      </pc:sldChg>
      <pc:sldChg chg="add">
        <pc:chgData name="Jenn Anne" userId="2e42e5b19939340a" providerId="LiveId" clId="{C5A22AD0-C583-4743-B0F5-721906CFA148}" dt="2019-12-10T21:46:36.558" v="41"/>
        <pc:sldMkLst>
          <pc:docMk/>
          <pc:sldMk cId="248951156" sldId="467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2819674291" sldId="468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2959264348" sldId="469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2451557204" sldId="470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3717676424" sldId="471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2993344805" sldId="472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1993331412" sldId="473"/>
        </pc:sldMkLst>
      </pc:sldChg>
      <pc:sldChg chg="add">
        <pc:chgData name="Jenn Anne" userId="2e42e5b19939340a" providerId="LiveId" clId="{C5A22AD0-C583-4743-B0F5-721906CFA148}" dt="2019-12-10T21:46:37.223" v="42"/>
        <pc:sldMkLst>
          <pc:docMk/>
          <pc:sldMk cId="457165743" sldId="474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888235046" sldId="475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2664388116" sldId="476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80929947" sldId="477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1918266393" sldId="478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4102682610" sldId="479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3807052586" sldId="480"/>
        </pc:sldMkLst>
      </pc:sldChg>
      <pc:sldChg chg="add">
        <pc:chgData name="Jenn Anne" userId="2e42e5b19939340a" providerId="LiveId" clId="{C5A22AD0-C583-4743-B0F5-721906CFA148}" dt="2019-12-10T21:46:37.871" v="43"/>
        <pc:sldMkLst>
          <pc:docMk/>
          <pc:sldMk cId="3039274776" sldId="481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43067399" sldId="482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791153189" sldId="483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1021882038" sldId="484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2166388204" sldId="485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3322944591" sldId="486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4245523150" sldId="487"/>
        </pc:sldMkLst>
      </pc:sldChg>
      <pc:sldChg chg="add">
        <pc:chgData name="Jenn Anne" userId="2e42e5b19939340a" providerId="LiveId" clId="{C5A22AD0-C583-4743-B0F5-721906CFA148}" dt="2019-12-10T21:46:38.503" v="44"/>
        <pc:sldMkLst>
          <pc:docMk/>
          <pc:sldMk cId="1941508524" sldId="488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2927752345" sldId="489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2417567686" sldId="490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545767731" sldId="491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1223426396" sldId="492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1424235933" sldId="493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276370866" sldId="494"/>
        </pc:sldMkLst>
      </pc:sldChg>
      <pc:sldChg chg="add">
        <pc:chgData name="Jenn Anne" userId="2e42e5b19939340a" providerId="LiveId" clId="{C5A22AD0-C583-4743-B0F5-721906CFA148}" dt="2019-12-10T21:46:39.114" v="45"/>
        <pc:sldMkLst>
          <pc:docMk/>
          <pc:sldMk cId="2415828270" sldId="495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409050130" sldId="496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3206103042" sldId="497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200621784" sldId="498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833219457" sldId="499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1689832986" sldId="500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3277810818" sldId="501"/>
        </pc:sldMkLst>
      </pc:sldChg>
      <pc:sldChg chg="add">
        <pc:chgData name="Jenn Anne" userId="2e42e5b19939340a" providerId="LiveId" clId="{C5A22AD0-C583-4743-B0F5-721906CFA148}" dt="2019-12-10T21:46:39.718" v="46"/>
        <pc:sldMkLst>
          <pc:docMk/>
          <pc:sldMk cId="1725008537" sldId="502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1047339375" sldId="503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3413191914" sldId="504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411240464" sldId="505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3251884617" sldId="506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1130481080" sldId="507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796748731" sldId="508"/>
        </pc:sldMkLst>
      </pc:sldChg>
      <pc:sldChg chg="add">
        <pc:chgData name="Jenn Anne" userId="2e42e5b19939340a" providerId="LiveId" clId="{C5A22AD0-C583-4743-B0F5-721906CFA148}" dt="2019-12-10T21:46:40.319" v="47"/>
        <pc:sldMkLst>
          <pc:docMk/>
          <pc:sldMk cId="2007572303" sldId="509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1758258811" sldId="510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2084344894" sldId="511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3278786637" sldId="512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2599262055" sldId="513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1839502188" sldId="514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2116839883" sldId="515"/>
        </pc:sldMkLst>
      </pc:sldChg>
      <pc:sldChg chg="add">
        <pc:chgData name="Jenn Anne" userId="2e42e5b19939340a" providerId="LiveId" clId="{C5A22AD0-C583-4743-B0F5-721906CFA148}" dt="2019-12-10T21:46:40.929" v="48"/>
        <pc:sldMkLst>
          <pc:docMk/>
          <pc:sldMk cId="1296587699" sldId="516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3191159694" sldId="517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4112768527" sldId="518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12902403" sldId="519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4133949039" sldId="520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1131133302" sldId="521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3181351639" sldId="522"/>
        </pc:sldMkLst>
      </pc:sldChg>
      <pc:sldChg chg="add">
        <pc:chgData name="Jenn Anne" userId="2e42e5b19939340a" providerId="LiveId" clId="{C5A22AD0-C583-4743-B0F5-721906CFA148}" dt="2019-12-10T21:46:41.549" v="49"/>
        <pc:sldMkLst>
          <pc:docMk/>
          <pc:sldMk cId="3737188544" sldId="523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4173162013" sldId="524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2846707178" sldId="525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1377790424" sldId="526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4285627149" sldId="527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3405853493" sldId="528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2901281508" sldId="529"/>
        </pc:sldMkLst>
      </pc:sldChg>
      <pc:sldChg chg="add">
        <pc:chgData name="Jenn Anne" userId="2e42e5b19939340a" providerId="LiveId" clId="{C5A22AD0-C583-4743-B0F5-721906CFA148}" dt="2019-12-10T21:46:42.144" v="50"/>
        <pc:sldMkLst>
          <pc:docMk/>
          <pc:sldMk cId="3805890564" sldId="530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4072120084" sldId="531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3256316876" sldId="532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131964751" sldId="533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4138573103" sldId="534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4021366424" sldId="535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3469768351" sldId="536"/>
        </pc:sldMkLst>
      </pc:sldChg>
      <pc:sldChg chg="add">
        <pc:chgData name="Jenn Anne" userId="2e42e5b19939340a" providerId="LiveId" clId="{C5A22AD0-C583-4743-B0F5-721906CFA148}" dt="2019-12-10T21:46:42.744" v="51"/>
        <pc:sldMkLst>
          <pc:docMk/>
          <pc:sldMk cId="3679345057" sldId="537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1904377342" sldId="538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3475346623" sldId="539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4162020249" sldId="540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617685461" sldId="541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2674242928" sldId="542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2774710649" sldId="543"/>
        </pc:sldMkLst>
      </pc:sldChg>
      <pc:sldChg chg="add">
        <pc:chgData name="Jenn Anne" userId="2e42e5b19939340a" providerId="LiveId" clId="{C5A22AD0-C583-4743-B0F5-721906CFA148}" dt="2019-12-10T21:46:43.353" v="52"/>
        <pc:sldMkLst>
          <pc:docMk/>
          <pc:sldMk cId="2792428053" sldId="544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881175151" sldId="545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2840887563" sldId="546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3273203798" sldId="547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2959339060" sldId="548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549809326" sldId="549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1983135577" sldId="550"/>
        </pc:sldMkLst>
      </pc:sldChg>
      <pc:sldChg chg="add">
        <pc:chgData name="Jenn Anne" userId="2e42e5b19939340a" providerId="LiveId" clId="{C5A22AD0-C583-4743-B0F5-721906CFA148}" dt="2019-12-10T21:46:43.940" v="53"/>
        <pc:sldMkLst>
          <pc:docMk/>
          <pc:sldMk cId="3349311794" sldId="551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1119527230" sldId="552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541992838" sldId="553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3280216895" sldId="554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312168898" sldId="555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1723151180" sldId="556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3190250442" sldId="557"/>
        </pc:sldMkLst>
      </pc:sldChg>
      <pc:sldChg chg="add">
        <pc:chgData name="Jenn Anne" userId="2e42e5b19939340a" providerId="LiveId" clId="{C5A22AD0-C583-4743-B0F5-721906CFA148}" dt="2019-12-10T21:46:44.472" v="54"/>
        <pc:sldMkLst>
          <pc:docMk/>
          <pc:sldMk cId="1845533814" sldId="558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1667712985" sldId="559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3603613138" sldId="560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1862505110" sldId="561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571394391" sldId="562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2498919675" sldId="563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3986809248" sldId="564"/>
        </pc:sldMkLst>
      </pc:sldChg>
      <pc:sldChg chg="add">
        <pc:chgData name="Jenn Anne" userId="2e42e5b19939340a" providerId="LiveId" clId="{C5A22AD0-C583-4743-B0F5-721906CFA148}" dt="2019-12-10T21:46:45.070" v="55"/>
        <pc:sldMkLst>
          <pc:docMk/>
          <pc:sldMk cId="3963117996" sldId="565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448204693" sldId="566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3670077270" sldId="567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3465468214" sldId="568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2508998555" sldId="569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1456062581" sldId="570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2131805" sldId="571"/>
        </pc:sldMkLst>
      </pc:sldChg>
      <pc:sldChg chg="add">
        <pc:chgData name="Jenn Anne" userId="2e42e5b19939340a" providerId="LiveId" clId="{C5A22AD0-C583-4743-B0F5-721906CFA148}" dt="2019-12-10T21:46:45.630" v="56"/>
        <pc:sldMkLst>
          <pc:docMk/>
          <pc:sldMk cId="3408669285" sldId="572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322982810" sldId="573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1365435819" sldId="574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395653813" sldId="575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3094031462" sldId="576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3997538759" sldId="577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1495506233" sldId="578"/>
        </pc:sldMkLst>
      </pc:sldChg>
      <pc:sldChg chg="add">
        <pc:chgData name="Jenn Anne" userId="2e42e5b19939340a" providerId="LiveId" clId="{C5A22AD0-C583-4743-B0F5-721906CFA148}" dt="2019-12-10T21:46:46.201" v="57"/>
        <pc:sldMkLst>
          <pc:docMk/>
          <pc:sldMk cId="3941697107" sldId="579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2484557608" sldId="580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352324015" sldId="581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988393358" sldId="582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930576140" sldId="583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2424145700" sldId="584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1720168613" sldId="585"/>
        </pc:sldMkLst>
      </pc:sldChg>
      <pc:sldChg chg="add">
        <pc:chgData name="Jenn Anne" userId="2e42e5b19939340a" providerId="LiveId" clId="{C5A22AD0-C583-4743-B0F5-721906CFA148}" dt="2019-12-10T21:46:46.799" v="58"/>
        <pc:sldMkLst>
          <pc:docMk/>
          <pc:sldMk cId="3203928415" sldId="586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1297258206" sldId="587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4265937850" sldId="588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1355281332" sldId="589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1567934718" sldId="590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1087641859" sldId="591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1357591140" sldId="592"/>
        </pc:sldMkLst>
      </pc:sldChg>
      <pc:sldChg chg="add">
        <pc:chgData name="Jenn Anne" userId="2e42e5b19939340a" providerId="LiveId" clId="{C5A22AD0-C583-4743-B0F5-721906CFA148}" dt="2019-12-10T21:46:49.110" v="59"/>
        <pc:sldMkLst>
          <pc:docMk/>
          <pc:sldMk cId="632592375" sldId="593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403812572" sldId="594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538160942" sldId="595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964420531" sldId="596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1792615299" sldId="597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3420600722" sldId="598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3438208321" sldId="599"/>
        </pc:sldMkLst>
      </pc:sldChg>
      <pc:sldChg chg="add">
        <pc:chgData name="Jenn Anne" userId="2e42e5b19939340a" providerId="LiveId" clId="{C5A22AD0-C583-4743-B0F5-721906CFA148}" dt="2019-12-10T21:46:49.760" v="60"/>
        <pc:sldMkLst>
          <pc:docMk/>
          <pc:sldMk cId="845096111" sldId="600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2610802630" sldId="601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426659612" sldId="602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1737643826" sldId="603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2567320841" sldId="604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4280233558" sldId="605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1201250942" sldId="606"/>
        </pc:sldMkLst>
      </pc:sldChg>
      <pc:sldChg chg="add">
        <pc:chgData name="Jenn Anne" userId="2e42e5b19939340a" providerId="LiveId" clId="{C5A22AD0-C583-4743-B0F5-721906CFA148}" dt="2019-12-10T21:46:50.358" v="61"/>
        <pc:sldMkLst>
          <pc:docMk/>
          <pc:sldMk cId="3927895678" sldId="607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3360200659" sldId="608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120015058" sldId="609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2929812570" sldId="610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2545316539" sldId="611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113790258" sldId="612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654962076" sldId="613"/>
        </pc:sldMkLst>
      </pc:sldChg>
      <pc:sldChg chg="add">
        <pc:chgData name="Jenn Anne" userId="2e42e5b19939340a" providerId="LiveId" clId="{C5A22AD0-C583-4743-B0F5-721906CFA148}" dt="2019-12-10T21:46:50.979" v="62"/>
        <pc:sldMkLst>
          <pc:docMk/>
          <pc:sldMk cId="460016914" sldId="614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2050089733" sldId="615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1389931760" sldId="616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3519145304" sldId="617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1124647601" sldId="618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2944429585" sldId="619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261453340" sldId="620"/>
        </pc:sldMkLst>
      </pc:sldChg>
      <pc:sldChg chg="add">
        <pc:chgData name="Jenn Anne" userId="2e42e5b19939340a" providerId="LiveId" clId="{C5A22AD0-C583-4743-B0F5-721906CFA148}" dt="2019-12-10T21:46:51.630" v="63"/>
        <pc:sldMkLst>
          <pc:docMk/>
          <pc:sldMk cId="1307919037" sldId="621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2847352520" sldId="622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3306305416" sldId="623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1862413925" sldId="624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1777598791" sldId="625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881079244" sldId="626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172843518" sldId="627"/>
        </pc:sldMkLst>
      </pc:sldChg>
      <pc:sldChg chg="add">
        <pc:chgData name="Jenn Anne" userId="2e42e5b19939340a" providerId="LiveId" clId="{C5A22AD0-C583-4743-B0F5-721906CFA148}" dt="2019-12-10T21:46:52.169" v="64"/>
        <pc:sldMkLst>
          <pc:docMk/>
          <pc:sldMk cId="2579222505" sldId="628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3646075471" sldId="629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1324415816" sldId="630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3633950479" sldId="631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2022124781" sldId="632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1848853212" sldId="633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1638557180" sldId="634"/>
        </pc:sldMkLst>
      </pc:sldChg>
      <pc:sldChg chg="add">
        <pc:chgData name="Jenn Anne" userId="2e42e5b19939340a" providerId="LiveId" clId="{C5A22AD0-C583-4743-B0F5-721906CFA148}" dt="2019-12-10T21:46:52.811" v="65"/>
        <pc:sldMkLst>
          <pc:docMk/>
          <pc:sldMk cId="2735003301" sldId="635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3406716141" sldId="636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4137449946" sldId="637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13337629" sldId="638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2994982720" sldId="639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1702066966" sldId="640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3229077153" sldId="641"/>
        </pc:sldMkLst>
      </pc:sldChg>
      <pc:sldChg chg="add">
        <pc:chgData name="Jenn Anne" userId="2e42e5b19939340a" providerId="LiveId" clId="{C5A22AD0-C583-4743-B0F5-721906CFA148}" dt="2019-12-10T21:46:53.451" v="66"/>
        <pc:sldMkLst>
          <pc:docMk/>
          <pc:sldMk cId="3141340820" sldId="642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263073207" sldId="643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3643052608" sldId="644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3382495218" sldId="645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4102621704" sldId="646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2511568921" sldId="647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2038150635" sldId="648"/>
        </pc:sldMkLst>
      </pc:sldChg>
      <pc:sldChg chg="add">
        <pc:chgData name="Jenn Anne" userId="2e42e5b19939340a" providerId="LiveId" clId="{C5A22AD0-C583-4743-B0F5-721906CFA148}" dt="2019-12-10T21:46:54.048" v="67"/>
        <pc:sldMkLst>
          <pc:docMk/>
          <pc:sldMk cId="4215972722" sldId="649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2906226430" sldId="650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2017463159" sldId="651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4077111316" sldId="652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1404668391" sldId="653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1754532927" sldId="654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3477880883" sldId="655"/>
        </pc:sldMkLst>
      </pc:sldChg>
      <pc:sldChg chg="add">
        <pc:chgData name="Jenn Anne" userId="2e42e5b19939340a" providerId="LiveId" clId="{C5A22AD0-C583-4743-B0F5-721906CFA148}" dt="2019-12-10T21:46:54.688" v="68"/>
        <pc:sldMkLst>
          <pc:docMk/>
          <pc:sldMk cId="1385801922" sldId="656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599989969" sldId="657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3447675277" sldId="658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2877345747" sldId="659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2154866274" sldId="660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201156012" sldId="661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1097923951" sldId="662"/>
        </pc:sldMkLst>
      </pc:sldChg>
      <pc:sldChg chg="add">
        <pc:chgData name="Jenn Anne" userId="2e42e5b19939340a" providerId="LiveId" clId="{C5A22AD0-C583-4743-B0F5-721906CFA148}" dt="2019-12-10T21:46:55.343" v="69"/>
        <pc:sldMkLst>
          <pc:docMk/>
          <pc:sldMk cId="1622244895" sldId="663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702846146" sldId="664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119129497" sldId="665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2109347297" sldId="666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2015850302" sldId="667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1191223170" sldId="668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158049095" sldId="669"/>
        </pc:sldMkLst>
      </pc:sldChg>
      <pc:sldChg chg="add">
        <pc:chgData name="Jenn Anne" userId="2e42e5b19939340a" providerId="LiveId" clId="{C5A22AD0-C583-4743-B0F5-721906CFA148}" dt="2019-12-10T21:46:56.003" v="70"/>
        <pc:sldMkLst>
          <pc:docMk/>
          <pc:sldMk cId="32279571" sldId="670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1560871265" sldId="671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2575434677" sldId="672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4079057731" sldId="673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3176344853" sldId="674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531976969" sldId="675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3254133416" sldId="676"/>
        </pc:sldMkLst>
      </pc:sldChg>
      <pc:sldChg chg="add">
        <pc:chgData name="Jenn Anne" userId="2e42e5b19939340a" providerId="LiveId" clId="{C5A22AD0-C583-4743-B0F5-721906CFA148}" dt="2019-12-10T21:46:56.783" v="71"/>
        <pc:sldMkLst>
          <pc:docMk/>
          <pc:sldMk cId="3230646964" sldId="677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1193040620" sldId="678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945166008" sldId="679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2940470530" sldId="680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4023093313" sldId="681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1335218683" sldId="682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3886852372" sldId="683"/>
        </pc:sldMkLst>
      </pc:sldChg>
      <pc:sldChg chg="add">
        <pc:chgData name="Jenn Anne" userId="2e42e5b19939340a" providerId="LiveId" clId="{C5A22AD0-C583-4743-B0F5-721906CFA148}" dt="2019-12-10T21:46:57.339" v="72"/>
        <pc:sldMkLst>
          <pc:docMk/>
          <pc:sldMk cId="1722014050" sldId="684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4162345606" sldId="685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1386663902" sldId="686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3493463415" sldId="687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3765220785" sldId="688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4249245413" sldId="689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3948418101" sldId="690"/>
        </pc:sldMkLst>
      </pc:sldChg>
      <pc:sldChg chg="add">
        <pc:chgData name="Jenn Anne" userId="2e42e5b19939340a" providerId="LiveId" clId="{C5A22AD0-C583-4743-B0F5-721906CFA148}" dt="2019-12-10T21:46:57.887" v="73"/>
        <pc:sldMkLst>
          <pc:docMk/>
          <pc:sldMk cId="2383455252" sldId="691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3230646385" sldId="692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2725582587" sldId="693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2611078509" sldId="694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3498636060" sldId="695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3202053808" sldId="696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3404702883" sldId="697"/>
        </pc:sldMkLst>
      </pc:sldChg>
      <pc:sldChg chg="add">
        <pc:chgData name="Jenn Anne" userId="2e42e5b19939340a" providerId="LiveId" clId="{C5A22AD0-C583-4743-B0F5-721906CFA148}" dt="2019-12-10T21:46:58.470" v="74"/>
        <pc:sldMkLst>
          <pc:docMk/>
          <pc:sldMk cId="1140491363" sldId="698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76525075" sldId="699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3711367583" sldId="700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1871650118" sldId="701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480173797" sldId="702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3924402720" sldId="703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3398990533" sldId="704"/>
        </pc:sldMkLst>
      </pc:sldChg>
      <pc:sldChg chg="add">
        <pc:chgData name="Jenn Anne" userId="2e42e5b19939340a" providerId="LiveId" clId="{C5A22AD0-C583-4743-B0F5-721906CFA148}" dt="2019-12-10T21:46:59.126" v="75"/>
        <pc:sldMkLst>
          <pc:docMk/>
          <pc:sldMk cId="1473979791" sldId="705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2397743118" sldId="706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1978601071" sldId="707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1552361076" sldId="708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2840645070" sldId="709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3974484006" sldId="710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898264423" sldId="711"/>
        </pc:sldMkLst>
      </pc:sldChg>
      <pc:sldChg chg="add">
        <pc:chgData name="Jenn Anne" userId="2e42e5b19939340a" providerId="LiveId" clId="{C5A22AD0-C583-4743-B0F5-721906CFA148}" dt="2019-12-10T21:46:59.751" v="76"/>
        <pc:sldMkLst>
          <pc:docMk/>
          <pc:sldMk cId="1246474431" sldId="712"/>
        </pc:sldMkLst>
      </pc:sldChg>
    </pc:docChg>
  </pc:docChgLst>
  <pc:docChgLst>
    <pc:chgData name="Jenn Anne" userId="2e42e5b19939340a" providerId="LiveId" clId="{9B1F750B-750C-4698-A04A-47CBBC5A7A6A}"/>
    <pc:docChg chg="addSld delSld modSld">
      <pc:chgData name="Jenn Anne" userId="2e42e5b19939340a" providerId="LiveId" clId="{9B1F750B-750C-4698-A04A-47CBBC5A7A6A}" dt="2020-02-11T18:36:37.238" v="160"/>
      <pc:docMkLst>
        <pc:docMk/>
      </pc:docMkLst>
      <pc:sldChg chg="setBg">
        <pc:chgData name="Jenn Anne" userId="2e42e5b19939340a" providerId="LiveId" clId="{9B1F750B-750C-4698-A04A-47CBBC5A7A6A}" dt="2020-02-11T17:44:21.112" v="1"/>
        <pc:sldMkLst>
          <pc:docMk/>
          <pc:sldMk cId="1627629142" sldId="256"/>
        </pc:sldMkLst>
      </pc:sldChg>
      <pc:sldChg chg="modSp">
        <pc:chgData name="Jenn Anne" userId="2e42e5b19939340a" providerId="LiveId" clId="{9B1F750B-750C-4698-A04A-47CBBC5A7A6A}" dt="2020-02-11T18:18:28.959" v="7" actId="20577"/>
        <pc:sldMkLst>
          <pc:docMk/>
          <pc:sldMk cId="3537985449" sldId="337"/>
        </pc:sldMkLst>
        <pc:spChg chg="mod">
          <ac:chgData name="Jenn Anne" userId="2e42e5b19939340a" providerId="LiveId" clId="{9B1F750B-750C-4698-A04A-47CBBC5A7A6A}" dt="2020-02-11T18:18:28.959" v="7" actId="20577"/>
          <ac:spMkLst>
            <pc:docMk/>
            <pc:sldMk cId="3537985449" sldId="337"/>
            <ac:spMk id="2" creationId="{FCD7EA2F-227A-45C4-88ED-5A76B27E9599}"/>
          </ac:spMkLst>
        </pc:spChg>
      </pc:sldChg>
      <pc:sldChg chg="del">
        <pc:chgData name="Jenn Anne" userId="2e42e5b19939340a" providerId="LiveId" clId="{9B1F750B-750C-4698-A04A-47CBBC5A7A6A}" dt="2020-02-11T18:16:58.739" v="4" actId="2696"/>
        <pc:sldMkLst>
          <pc:docMk/>
          <pc:sldMk cId="3025413206" sldId="338"/>
        </pc:sldMkLst>
      </pc:sldChg>
      <pc:sldChg chg="modSp">
        <pc:chgData name="Jenn Anne" userId="2e42e5b19939340a" providerId="LiveId" clId="{9B1F750B-750C-4698-A04A-47CBBC5A7A6A}" dt="2020-02-11T18:34:48.289" v="120" actId="207"/>
        <pc:sldMkLst>
          <pc:docMk/>
          <pc:sldMk cId="3629164272" sldId="349"/>
        </pc:sldMkLst>
        <pc:spChg chg="mod">
          <ac:chgData name="Jenn Anne" userId="2e42e5b19939340a" providerId="LiveId" clId="{9B1F750B-750C-4698-A04A-47CBBC5A7A6A}" dt="2020-02-11T18:34:48.289" v="120" actId="207"/>
          <ac:spMkLst>
            <pc:docMk/>
            <pc:sldMk cId="3629164272" sldId="349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4:42.387" v="118" actId="207"/>
        <pc:sldMkLst>
          <pc:docMk/>
          <pc:sldMk cId="2862707768" sldId="356"/>
        </pc:sldMkLst>
        <pc:spChg chg="mod">
          <ac:chgData name="Jenn Anne" userId="2e42e5b19939340a" providerId="LiveId" clId="{9B1F750B-750C-4698-A04A-47CBBC5A7A6A}" dt="2020-02-11T18:34:42.387" v="118" actId="207"/>
          <ac:spMkLst>
            <pc:docMk/>
            <pc:sldMk cId="2862707768" sldId="356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4:34.318" v="116" actId="207"/>
        <pc:sldMkLst>
          <pc:docMk/>
          <pc:sldMk cId="51436734" sldId="363"/>
        </pc:sldMkLst>
        <pc:spChg chg="mod">
          <ac:chgData name="Jenn Anne" userId="2e42e5b19939340a" providerId="LiveId" clId="{9B1F750B-750C-4698-A04A-47CBBC5A7A6A}" dt="2020-02-11T18:34:34.318" v="116" actId="207"/>
          <ac:spMkLst>
            <pc:docMk/>
            <pc:sldMk cId="51436734" sldId="363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4:26.327" v="114" actId="207"/>
        <pc:sldMkLst>
          <pc:docMk/>
          <pc:sldMk cId="3028790163" sldId="370"/>
        </pc:sldMkLst>
        <pc:spChg chg="mod">
          <ac:chgData name="Jenn Anne" userId="2e42e5b19939340a" providerId="LiveId" clId="{9B1F750B-750C-4698-A04A-47CBBC5A7A6A}" dt="2020-02-11T18:34:26.327" v="114" actId="207"/>
          <ac:spMkLst>
            <pc:docMk/>
            <pc:sldMk cId="3028790163" sldId="370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4:18.887" v="112" actId="207"/>
        <pc:sldMkLst>
          <pc:docMk/>
          <pc:sldMk cId="3331470768" sldId="377"/>
        </pc:sldMkLst>
        <pc:spChg chg="mod">
          <ac:chgData name="Jenn Anne" userId="2e42e5b19939340a" providerId="LiveId" clId="{9B1F750B-750C-4698-A04A-47CBBC5A7A6A}" dt="2020-02-11T18:34:18.887" v="112" actId="207"/>
          <ac:spMkLst>
            <pc:docMk/>
            <pc:sldMk cId="3331470768" sldId="377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4:11.397" v="110" actId="207"/>
        <pc:sldMkLst>
          <pc:docMk/>
          <pc:sldMk cId="1271338380" sldId="384"/>
        </pc:sldMkLst>
        <pc:spChg chg="mod">
          <ac:chgData name="Jenn Anne" userId="2e42e5b19939340a" providerId="LiveId" clId="{9B1F750B-750C-4698-A04A-47CBBC5A7A6A}" dt="2020-02-11T18:34:11.397" v="110" actId="207"/>
          <ac:spMkLst>
            <pc:docMk/>
            <pc:sldMk cId="1271338380" sldId="384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4:04.269" v="108" actId="207"/>
        <pc:sldMkLst>
          <pc:docMk/>
          <pc:sldMk cId="1021469143" sldId="391"/>
        </pc:sldMkLst>
        <pc:spChg chg="mod">
          <ac:chgData name="Jenn Anne" userId="2e42e5b19939340a" providerId="LiveId" clId="{9B1F750B-750C-4698-A04A-47CBBC5A7A6A}" dt="2020-02-11T18:34:04.269" v="108" actId="207"/>
          <ac:spMkLst>
            <pc:docMk/>
            <pc:sldMk cId="1021469143" sldId="391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4:00.824" v="107" actId="207"/>
        <pc:sldMkLst>
          <pc:docMk/>
          <pc:sldMk cId="851656133" sldId="398"/>
        </pc:sldMkLst>
        <pc:spChg chg="mod">
          <ac:chgData name="Jenn Anne" userId="2e42e5b19939340a" providerId="LiveId" clId="{9B1F750B-750C-4698-A04A-47CBBC5A7A6A}" dt="2020-02-11T18:34:00.824" v="107" actId="207"/>
          <ac:spMkLst>
            <pc:docMk/>
            <pc:sldMk cId="851656133" sldId="398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3:57.118" v="106" actId="207"/>
        <pc:sldMkLst>
          <pc:docMk/>
          <pc:sldMk cId="3734520384" sldId="405"/>
        </pc:sldMkLst>
        <pc:spChg chg="mod">
          <ac:chgData name="Jenn Anne" userId="2e42e5b19939340a" providerId="LiveId" clId="{9B1F750B-750C-4698-A04A-47CBBC5A7A6A}" dt="2020-02-11T18:33:57.118" v="106" actId="207"/>
          <ac:spMkLst>
            <pc:docMk/>
            <pc:sldMk cId="3734520384" sldId="405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3:46.098" v="103" actId="207"/>
        <pc:sldMkLst>
          <pc:docMk/>
          <pc:sldMk cId="2572098937" sldId="412"/>
        </pc:sldMkLst>
        <pc:spChg chg="mod">
          <ac:chgData name="Jenn Anne" userId="2e42e5b19939340a" providerId="LiveId" clId="{9B1F750B-750C-4698-A04A-47CBBC5A7A6A}" dt="2020-02-11T18:33:46.098" v="103" actId="207"/>
          <ac:spMkLst>
            <pc:docMk/>
            <pc:sldMk cId="2572098937" sldId="412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3:39.748" v="101" actId="207"/>
        <pc:sldMkLst>
          <pc:docMk/>
          <pc:sldMk cId="2191687638" sldId="419"/>
        </pc:sldMkLst>
        <pc:spChg chg="mod">
          <ac:chgData name="Jenn Anne" userId="2e42e5b19939340a" providerId="LiveId" clId="{9B1F750B-750C-4698-A04A-47CBBC5A7A6A}" dt="2020-02-11T18:33:39.748" v="101" actId="207"/>
          <ac:spMkLst>
            <pc:docMk/>
            <pc:sldMk cId="2191687638" sldId="419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3:32.728" v="100" actId="207"/>
        <pc:sldMkLst>
          <pc:docMk/>
          <pc:sldMk cId="3198248309" sldId="426"/>
        </pc:sldMkLst>
        <pc:spChg chg="mod">
          <ac:chgData name="Jenn Anne" userId="2e42e5b19939340a" providerId="LiveId" clId="{9B1F750B-750C-4698-A04A-47CBBC5A7A6A}" dt="2020-02-11T18:33:32.728" v="100" actId="207"/>
          <ac:spMkLst>
            <pc:docMk/>
            <pc:sldMk cId="3198248309" sldId="426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3:26.370" v="98" actId="207"/>
        <pc:sldMkLst>
          <pc:docMk/>
          <pc:sldMk cId="2053615366" sldId="433"/>
        </pc:sldMkLst>
        <pc:spChg chg="mod">
          <ac:chgData name="Jenn Anne" userId="2e42e5b19939340a" providerId="LiveId" clId="{9B1F750B-750C-4698-A04A-47CBBC5A7A6A}" dt="2020-02-11T18:33:26.370" v="98" actId="207"/>
          <ac:spMkLst>
            <pc:docMk/>
            <pc:sldMk cId="2053615366" sldId="433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3:19.418" v="97" actId="207"/>
        <pc:sldMkLst>
          <pc:docMk/>
          <pc:sldMk cId="2711488507" sldId="440"/>
        </pc:sldMkLst>
        <pc:spChg chg="mod">
          <ac:chgData name="Jenn Anne" userId="2e42e5b19939340a" providerId="LiveId" clId="{9B1F750B-750C-4698-A04A-47CBBC5A7A6A}" dt="2020-02-11T18:33:19.418" v="97" actId="207"/>
          <ac:spMkLst>
            <pc:docMk/>
            <pc:sldMk cId="2711488507" sldId="440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3:15.488" v="96" actId="207"/>
        <pc:sldMkLst>
          <pc:docMk/>
          <pc:sldMk cId="1265478208" sldId="447"/>
        </pc:sldMkLst>
        <pc:spChg chg="mod">
          <ac:chgData name="Jenn Anne" userId="2e42e5b19939340a" providerId="LiveId" clId="{9B1F750B-750C-4698-A04A-47CBBC5A7A6A}" dt="2020-02-11T18:33:15.488" v="96" actId="207"/>
          <ac:spMkLst>
            <pc:docMk/>
            <pc:sldMk cId="1265478208" sldId="447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3:11.977" v="95" actId="207"/>
        <pc:sldMkLst>
          <pc:docMk/>
          <pc:sldMk cId="3609406962" sldId="454"/>
        </pc:sldMkLst>
        <pc:spChg chg="mod">
          <ac:chgData name="Jenn Anne" userId="2e42e5b19939340a" providerId="LiveId" clId="{9B1F750B-750C-4698-A04A-47CBBC5A7A6A}" dt="2020-02-11T18:33:11.977" v="95" actId="207"/>
          <ac:spMkLst>
            <pc:docMk/>
            <pc:sldMk cId="3609406962" sldId="454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3:08.308" v="94" actId="207"/>
        <pc:sldMkLst>
          <pc:docMk/>
          <pc:sldMk cId="445245053" sldId="461"/>
        </pc:sldMkLst>
        <pc:spChg chg="mod">
          <ac:chgData name="Jenn Anne" userId="2e42e5b19939340a" providerId="LiveId" clId="{9B1F750B-750C-4698-A04A-47CBBC5A7A6A}" dt="2020-02-11T18:33:08.308" v="94" actId="207"/>
          <ac:spMkLst>
            <pc:docMk/>
            <pc:sldMk cId="445245053" sldId="461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3:01.299" v="93" actId="207"/>
        <pc:sldMkLst>
          <pc:docMk/>
          <pc:sldMk cId="2819674291" sldId="468"/>
        </pc:sldMkLst>
        <pc:spChg chg="mod">
          <ac:chgData name="Jenn Anne" userId="2e42e5b19939340a" providerId="LiveId" clId="{9B1F750B-750C-4698-A04A-47CBBC5A7A6A}" dt="2020-02-11T18:33:01.299" v="93" actId="207"/>
          <ac:spMkLst>
            <pc:docMk/>
            <pc:sldMk cId="2819674291" sldId="468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2:57.570" v="92" actId="207"/>
        <pc:sldMkLst>
          <pc:docMk/>
          <pc:sldMk cId="888235046" sldId="475"/>
        </pc:sldMkLst>
        <pc:spChg chg="mod">
          <ac:chgData name="Jenn Anne" userId="2e42e5b19939340a" providerId="LiveId" clId="{9B1F750B-750C-4698-A04A-47CBBC5A7A6A}" dt="2020-02-11T18:32:57.570" v="92" actId="207"/>
          <ac:spMkLst>
            <pc:docMk/>
            <pc:sldMk cId="888235046" sldId="475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2:53.554" v="91" actId="207"/>
        <pc:sldMkLst>
          <pc:docMk/>
          <pc:sldMk cId="43067399" sldId="482"/>
        </pc:sldMkLst>
        <pc:spChg chg="mod">
          <ac:chgData name="Jenn Anne" userId="2e42e5b19939340a" providerId="LiveId" clId="{9B1F750B-750C-4698-A04A-47CBBC5A7A6A}" dt="2020-02-11T18:32:53.554" v="91" actId="207"/>
          <ac:spMkLst>
            <pc:docMk/>
            <pc:sldMk cId="43067399" sldId="482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2:49.748" v="90" actId="207"/>
        <pc:sldMkLst>
          <pc:docMk/>
          <pc:sldMk cId="2927752345" sldId="489"/>
        </pc:sldMkLst>
        <pc:spChg chg="mod">
          <ac:chgData name="Jenn Anne" userId="2e42e5b19939340a" providerId="LiveId" clId="{9B1F750B-750C-4698-A04A-47CBBC5A7A6A}" dt="2020-02-11T18:32:49.748" v="90" actId="207"/>
          <ac:spMkLst>
            <pc:docMk/>
            <pc:sldMk cId="2927752345" sldId="489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2:42.708" v="89" actId="207"/>
        <pc:sldMkLst>
          <pc:docMk/>
          <pc:sldMk cId="409050130" sldId="496"/>
        </pc:sldMkLst>
        <pc:spChg chg="mod">
          <ac:chgData name="Jenn Anne" userId="2e42e5b19939340a" providerId="LiveId" clId="{9B1F750B-750C-4698-A04A-47CBBC5A7A6A}" dt="2020-02-11T18:32:42.708" v="89" actId="207"/>
          <ac:spMkLst>
            <pc:docMk/>
            <pc:sldMk cId="409050130" sldId="496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2:38.862" v="88" actId="207"/>
        <pc:sldMkLst>
          <pc:docMk/>
          <pc:sldMk cId="1047339375" sldId="503"/>
        </pc:sldMkLst>
        <pc:spChg chg="mod">
          <ac:chgData name="Jenn Anne" userId="2e42e5b19939340a" providerId="LiveId" clId="{9B1F750B-750C-4698-A04A-47CBBC5A7A6A}" dt="2020-02-11T18:32:38.862" v="88" actId="207"/>
          <ac:spMkLst>
            <pc:docMk/>
            <pc:sldMk cId="1047339375" sldId="503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2:34.732" v="87" actId="207"/>
        <pc:sldMkLst>
          <pc:docMk/>
          <pc:sldMk cId="1758258811" sldId="510"/>
        </pc:sldMkLst>
        <pc:spChg chg="mod">
          <ac:chgData name="Jenn Anne" userId="2e42e5b19939340a" providerId="LiveId" clId="{9B1F750B-750C-4698-A04A-47CBBC5A7A6A}" dt="2020-02-11T18:32:34.732" v="87" actId="207"/>
          <ac:spMkLst>
            <pc:docMk/>
            <pc:sldMk cId="1758258811" sldId="510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2:30.099" v="86" actId="207"/>
        <pc:sldMkLst>
          <pc:docMk/>
          <pc:sldMk cId="3191159694" sldId="517"/>
        </pc:sldMkLst>
        <pc:spChg chg="mod">
          <ac:chgData name="Jenn Anne" userId="2e42e5b19939340a" providerId="LiveId" clId="{9B1F750B-750C-4698-A04A-47CBBC5A7A6A}" dt="2020-02-11T18:32:30.099" v="86" actId="207"/>
          <ac:spMkLst>
            <pc:docMk/>
            <pc:sldMk cId="3191159694" sldId="517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2:23.690" v="85" actId="207"/>
        <pc:sldMkLst>
          <pc:docMk/>
          <pc:sldMk cId="4173162013" sldId="524"/>
        </pc:sldMkLst>
        <pc:spChg chg="mod">
          <ac:chgData name="Jenn Anne" userId="2e42e5b19939340a" providerId="LiveId" clId="{9B1F750B-750C-4698-A04A-47CBBC5A7A6A}" dt="2020-02-11T18:32:23.690" v="85" actId="207"/>
          <ac:spMkLst>
            <pc:docMk/>
            <pc:sldMk cId="4173162013" sldId="524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2:19.528" v="84" actId="207"/>
        <pc:sldMkLst>
          <pc:docMk/>
          <pc:sldMk cId="4072120084" sldId="531"/>
        </pc:sldMkLst>
        <pc:spChg chg="mod">
          <ac:chgData name="Jenn Anne" userId="2e42e5b19939340a" providerId="LiveId" clId="{9B1F750B-750C-4698-A04A-47CBBC5A7A6A}" dt="2020-02-11T18:32:19.528" v="84" actId="207"/>
          <ac:spMkLst>
            <pc:docMk/>
            <pc:sldMk cId="4072120084" sldId="531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2:15.738" v="83" actId="207"/>
        <pc:sldMkLst>
          <pc:docMk/>
          <pc:sldMk cId="1904377342" sldId="538"/>
        </pc:sldMkLst>
        <pc:spChg chg="mod">
          <ac:chgData name="Jenn Anne" userId="2e42e5b19939340a" providerId="LiveId" clId="{9B1F750B-750C-4698-A04A-47CBBC5A7A6A}" dt="2020-02-11T18:32:15.738" v="83" actId="207"/>
          <ac:spMkLst>
            <pc:docMk/>
            <pc:sldMk cId="1904377342" sldId="538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2:11.601" v="82" actId="207"/>
        <pc:sldMkLst>
          <pc:docMk/>
          <pc:sldMk cId="881175151" sldId="545"/>
        </pc:sldMkLst>
        <pc:spChg chg="mod">
          <ac:chgData name="Jenn Anne" userId="2e42e5b19939340a" providerId="LiveId" clId="{9B1F750B-750C-4698-A04A-47CBBC5A7A6A}" dt="2020-02-11T18:32:11.601" v="82" actId="207"/>
          <ac:spMkLst>
            <pc:docMk/>
            <pc:sldMk cId="881175151" sldId="545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2:05.147" v="81" actId="207"/>
        <pc:sldMkLst>
          <pc:docMk/>
          <pc:sldMk cId="1119527230" sldId="552"/>
        </pc:sldMkLst>
        <pc:spChg chg="mod">
          <ac:chgData name="Jenn Anne" userId="2e42e5b19939340a" providerId="LiveId" clId="{9B1F750B-750C-4698-A04A-47CBBC5A7A6A}" dt="2020-02-11T18:32:05.147" v="81" actId="207"/>
          <ac:spMkLst>
            <pc:docMk/>
            <pc:sldMk cId="1119527230" sldId="552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2:01.117" v="80" actId="207"/>
        <pc:sldMkLst>
          <pc:docMk/>
          <pc:sldMk cId="1667712985" sldId="559"/>
        </pc:sldMkLst>
        <pc:spChg chg="mod">
          <ac:chgData name="Jenn Anne" userId="2e42e5b19939340a" providerId="LiveId" clId="{9B1F750B-750C-4698-A04A-47CBBC5A7A6A}" dt="2020-02-11T18:32:01.117" v="80" actId="207"/>
          <ac:spMkLst>
            <pc:docMk/>
            <pc:sldMk cId="1667712985" sldId="559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1:57.478" v="79" actId="207"/>
        <pc:sldMkLst>
          <pc:docMk/>
          <pc:sldMk cId="448204693" sldId="566"/>
        </pc:sldMkLst>
        <pc:spChg chg="mod">
          <ac:chgData name="Jenn Anne" userId="2e42e5b19939340a" providerId="LiveId" clId="{9B1F750B-750C-4698-A04A-47CBBC5A7A6A}" dt="2020-02-11T18:31:57.478" v="79" actId="207"/>
          <ac:spMkLst>
            <pc:docMk/>
            <pc:sldMk cId="448204693" sldId="566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1:54.019" v="78" actId="207"/>
        <pc:sldMkLst>
          <pc:docMk/>
          <pc:sldMk cId="322982810" sldId="573"/>
        </pc:sldMkLst>
        <pc:spChg chg="mod">
          <ac:chgData name="Jenn Anne" userId="2e42e5b19939340a" providerId="LiveId" clId="{9B1F750B-750C-4698-A04A-47CBBC5A7A6A}" dt="2020-02-11T18:31:54.019" v="78" actId="207"/>
          <ac:spMkLst>
            <pc:docMk/>
            <pc:sldMk cId="322982810" sldId="573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1:46.663" v="77" actId="207"/>
        <pc:sldMkLst>
          <pc:docMk/>
          <pc:sldMk cId="2484557608" sldId="580"/>
        </pc:sldMkLst>
        <pc:spChg chg="mod">
          <ac:chgData name="Jenn Anne" userId="2e42e5b19939340a" providerId="LiveId" clId="{9B1F750B-750C-4698-A04A-47CBBC5A7A6A}" dt="2020-02-11T18:31:46.663" v="77" actId="207"/>
          <ac:spMkLst>
            <pc:docMk/>
            <pc:sldMk cId="2484557608" sldId="580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1:43.055" v="76" actId="207"/>
        <pc:sldMkLst>
          <pc:docMk/>
          <pc:sldMk cId="1297258206" sldId="587"/>
        </pc:sldMkLst>
        <pc:spChg chg="mod">
          <ac:chgData name="Jenn Anne" userId="2e42e5b19939340a" providerId="LiveId" clId="{9B1F750B-750C-4698-A04A-47CBBC5A7A6A}" dt="2020-02-11T18:31:43.055" v="76" actId="207"/>
          <ac:spMkLst>
            <pc:docMk/>
            <pc:sldMk cId="1297258206" sldId="587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1:38.901" v="75" actId="207"/>
        <pc:sldMkLst>
          <pc:docMk/>
          <pc:sldMk cId="403812572" sldId="594"/>
        </pc:sldMkLst>
        <pc:spChg chg="mod">
          <ac:chgData name="Jenn Anne" userId="2e42e5b19939340a" providerId="LiveId" clId="{9B1F750B-750C-4698-A04A-47CBBC5A7A6A}" dt="2020-02-11T18:31:38.901" v="75" actId="207"/>
          <ac:spMkLst>
            <pc:docMk/>
            <pc:sldMk cId="403812572" sldId="594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1:35.150" v="74" actId="207"/>
        <pc:sldMkLst>
          <pc:docMk/>
          <pc:sldMk cId="2610802630" sldId="601"/>
        </pc:sldMkLst>
        <pc:spChg chg="mod">
          <ac:chgData name="Jenn Anne" userId="2e42e5b19939340a" providerId="LiveId" clId="{9B1F750B-750C-4698-A04A-47CBBC5A7A6A}" dt="2020-02-11T18:31:35.150" v="74" actId="207"/>
          <ac:spMkLst>
            <pc:docMk/>
            <pc:sldMk cId="2610802630" sldId="601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1:28.603" v="73" actId="207"/>
        <pc:sldMkLst>
          <pc:docMk/>
          <pc:sldMk cId="3360200659" sldId="608"/>
        </pc:sldMkLst>
        <pc:spChg chg="mod">
          <ac:chgData name="Jenn Anne" userId="2e42e5b19939340a" providerId="LiveId" clId="{9B1F750B-750C-4698-A04A-47CBBC5A7A6A}" dt="2020-02-11T18:31:28.603" v="73" actId="207"/>
          <ac:spMkLst>
            <pc:docMk/>
            <pc:sldMk cId="3360200659" sldId="608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1:25.048" v="72" actId="207"/>
        <pc:sldMkLst>
          <pc:docMk/>
          <pc:sldMk cId="2050089733" sldId="615"/>
        </pc:sldMkLst>
        <pc:spChg chg="mod">
          <ac:chgData name="Jenn Anne" userId="2e42e5b19939340a" providerId="LiveId" clId="{9B1F750B-750C-4698-A04A-47CBBC5A7A6A}" dt="2020-02-11T18:31:25.048" v="72" actId="207"/>
          <ac:spMkLst>
            <pc:docMk/>
            <pc:sldMk cId="2050089733" sldId="615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1:21.315" v="71" actId="207"/>
        <pc:sldMkLst>
          <pc:docMk/>
          <pc:sldMk cId="2847352520" sldId="622"/>
        </pc:sldMkLst>
        <pc:spChg chg="mod">
          <ac:chgData name="Jenn Anne" userId="2e42e5b19939340a" providerId="LiveId" clId="{9B1F750B-750C-4698-A04A-47CBBC5A7A6A}" dt="2020-02-11T18:31:21.315" v="71" actId="207"/>
          <ac:spMkLst>
            <pc:docMk/>
            <pc:sldMk cId="2847352520" sldId="622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1:15.238" v="70" actId="207"/>
        <pc:sldMkLst>
          <pc:docMk/>
          <pc:sldMk cId="3646075471" sldId="629"/>
        </pc:sldMkLst>
        <pc:spChg chg="mod">
          <ac:chgData name="Jenn Anne" userId="2e42e5b19939340a" providerId="LiveId" clId="{9B1F750B-750C-4698-A04A-47CBBC5A7A6A}" dt="2020-02-11T18:31:15.238" v="70" actId="207"/>
          <ac:spMkLst>
            <pc:docMk/>
            <pc:sldMk cId="3646075471" sldId="629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1:11.668" v="69" actId="207"/>
        <pc:sldMkLst>
          <pc:docMk/>
          <pc:sldMk cId="3406716141" sldId="636"/>
        </pc:sldMkLst>
        <pc:spChg chg="mod">
          <ac:chgData name="Jenn Anne" userId="2e42e5b19939340a" providerId="LiveId" clId="{9B1F750B-750C-4698-A04A-47CBBC5A7A6A}" dt="2020-02-11T18:31:11.668" v="69" actId="207"/>
          <ac:spMkLst>
            <pc:docMk/>
            <pc:sldMk cId="3406716141" sldId="636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1:07.900" v="68" actId="207"/>
        <pc:sldMkLst>
          <pc:docMk/>
          <pc:sldMk cId="263073207" sldId="643"/>
        </pc:sldMkLst>
        <pc:spChg chg="mod">
          <ac:chgData name="Jenn Anne" userId="2e42e5b19939340a" providerId="LiveId" clId="{9B1F750B-750C-4698-A04A-47CBBC5A7A6A}" dt="2020-02-11T18:31:07.900" v="68" actId="207"/>
          <ac:spMkLst>
            <pc:docMk/>
            <pc:sldMk cId="263073207" sldId="643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1:01.968" v="67" actId="207"/>
        <pc:sldMkLst>
          <pc:docMk/>
          <pc:sldMk cId="2906226430" sldId="650"/>
        </pc:sldMkLst>
        <pc:spChg chg="mod">
          <ac:chgData name="Jenn Anne" userId="2e42e5b19939340a" providerId="LiveId" clId="{9B1F750B-750C-4698-A04A-47CBBC5A7A6A}" dt="2020-02-11T18:31:01.968" v="67" actId="207"/>
          <ac:spMkLst>
            <pc:docMk/>
            <pc:sldMk cId="2906226430" sldId="650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0:58.374" v="66" actId="207"/>
        <pc:sldMkLst>
          <pc:docMk/>
          <pc:sldMk cId="599989969" sldId="657"/>
        </pc:sldMkLst>
        <pc:spChg chg="mod">
          <ac:chgData name="Jenn Anne" userId="2e42e5b19939340a" providerId="LiveId" clId="{9B1F750B-750C-4698-A04A-47CBBC5A7A6A}" dt="2020-02-11T18:30:58.374" v="66" actId="207"/>
          <ac:spMkLst>
            <pc:docMk/>
            <pc:sldMk cId="599989969" sldId="657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0:54.718" v="65" actId="207"/>
        <pc:sldMkLst>
          <pc:docMk/>
          <pc:sldMk cId="702846146" sldId="664"/>
        </pc:sldMkLst>
        <pc:spChg chg="mod">
          <ac:chgData name="Jenn Anne" userId="2e42e5b19939340a" providerId="LiveId" clId="{9B1F750B-750C-4698-A04A-47CBBC5A7A6A}" dt="2020-02-11T18:30:54.718" v="65" actId="207"/>
          <ac:spMkLst>
            <pc:docMk/>
            <pc:sldMk cId="702846146" sldId="664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0:48.224" v="64" actId="207"/>
        <pc:sldMkLst>
          <pc:docMk/>
          <pc:sldMk cId="1560871265" sldId="671"/>
        </pc:sldMkLst>
        <pc:spChg chg="mod">
          <ac:chgData name="Jenn Anne" userId="2e42e5b19939340a" providerId="LiveId" clId="{9B1F750B-750C-4698-A04A-47CBBC5A7A6A}" dt="2020-02-11T18:30:48.224" v="64" actId="207"/>
          <ac:spMkLst>
            <pc:docMk/>
            <pc:sldMk cId="1560871265" sldId="671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0:44.758" v="63" actId="207"/>
        <pc:sldMkLst>
          <pc:docMk/>
          <pc:sldMk cId="1193040620" sldId="678"/>
        </pc:sldMkLst>
        <pc:spChg chg="mod">
          <ac:chgData name="Jenn Anne" userId="2e42e5b19939340a" providerId="LiveId" clId="{9B1F750B-750C-4698-A04A-47CBBC5A7A6A}" dt="2020-02-11T18:30:44.758" v="63" actId="207"/>
          <ac:spMkLst>
            <pc:docMk/>
            <pc:sldMk cId="1193040620" sldId="678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0:40.737" v="62" actId="207"/>
        <pc:sldMkLst>
          <pc:docMk/>
          <pc:sldMk cId="4162345606" sldId="685"/>
        </pc:sldMkLst>
        <pc:spChg chg="mod">
          <ac:chgData name="Jenn Anne" userId="2e42e5b19939340a" providerId="LiveId" clId="{9B1F750B-750C-4698-A04A-47CBBC5A7A6A}" dt="2020-02-11T18:30:40.737" v="62" actId="207"/>
          <ac:spMkLst>
            <pc:docMk/>
            <pc:sldMk cId="4162345606" sldId="685"/>
            <ac:spMk id="2" creationId="{FCD7EA2F-227A-45C4-88ED-5A76B27E9599}"/>
          </ac:spMkLst>
        </pc:spChg>
      </pc:sldChg>
      <pc:sldChg chg="modSp">
        <pc:chgData name="Jenn Anne" userId="2e42e5b19939340a" providerId="LiveId" clId="{9B1F750B-750C-4698-A04A-47CBBC5A7A6A}" dt="2020-02-11T18:30:36.218" v="61" actId="207"/>
        <pc:sldMkLst>
          <pc:docMk/>
          <pc:sldMk cId="2429847559" sldId="686"/>
        </pc:sldMkLst>
        <pc:spChg chg="mod">
          <ac:chgData name="Jenn Anne" userId="2e42e5b19939340a" providerId="LiveId" clId="{9B1F750B-750C-4698-A04A-47CBBC5A7A6A}" dt="2020-02-11T18:30:36.218" v="61" actId="207"/>
          <ac:spMkLst>
            <pc:docMk/>
            <pc:sldMk cId="2429847559" sldId="686"/>
            <ac:spMk id="2" creationId="{FCD7EA2F-227A-45C4-88ED-5A76B27E9599}"/>
          </ac:spMkLst>
        </pc:spChg>
      </pc:sldChg>
      <pc:sldChg chg="del">
        <pc:chgData name="Jenn Anne" userId="2e42e5b19939340a" providerId="LiveId" clId="{9B1F750B-750C-4698-A04A-47CBBC5A7A6A}" dt="2020-02-11T18:34:51.768" v="121" actId="47"/>
        <pc:sldMkLst>
          <pc:docMk/>
          <pc:sldMk cId="2248662713" sldId="687"/>
        </pc:sldMkLst>
      </pc:sldChg>
      <pc:sldChg chg="del">
        <pc:chgData name="Jenn Anne" userId="2e42e5b19939340a" providerId="LiveId" clId="{9B1F750B-750C-4698-A04A-47CBBC5A7A6A}" dt="2020-02-11T18:34:44.028" v="119" actId="47"/>
        <pc:sldMkLst>
          <pc:docMk/>
          <pc:sldMk cId="3802267761" sldId="690"/>
        </pc:sldMkLst>
      </pc:sldChg>
      <pc:sldChg chg="del">
        <pc:chgData name="Jenn Anne" userId="2e42e5b19939340a" providerId="LiveId" clId="{9B1F750B-750C-4698-A04A-47CBBC5A7A6A}" dt="2020-02-11T18:34:36.248" v="117" actId="47"/>
        <pc:sldMkLst>
          <pc:docMk/>
          <pc:sldMk cId="3020958445" sldId="692"/>
        </pc:sldMkLst>
      </pc:sldChg>
      <pc:sldChg chg="del">
        <pc:chgData name="Jenn Anne" userId="2e42e5b19939340a" providerId="LiveId" clId="{9B1F750B-750C-4698-A04A-47CBBC5A7A6A}" dt="2020-02-11T18:34:27.988" v="115" actId="47"/>
        <pc:sldMkLst>
          <pc:docMk/>
          <pc:sldMk cId="2549584791" sldId="694"/>
        </pc:sldMkLst>
      </pc:sldChg>
      <pc:sldChg chg="del">
        <pc:chgData name="Jenn Anne" userId="2e42e5b19939340a" providerId="LiveId" clId="{9B1F750B-750C-4698-A04A-47CBBC5A7A6A}" dt="2020-02-11T18:34:20.371" v="113" actId="47"/>
        <pc:sldMkLst>
          <pc:docMk/>
          <pc:sldMk cId="2611226687" sldId="696"/>
        </pc:sldMkLst>
      </pc:sldChg>
      <pc:sldChg chg="del">
        <pc:chgData name="Jenn Anne" userId="2e42e5b19939340a" providerId="LiveId" clId="{9B1F750B-750C-4698-A04A-47CBBC5A7A6A}" dt="2020-02-11T18:34:14.797" v="111" actId="47"/>
        <pc:sldMkLst>
          <pc:docMk/>
          <pc:sldMk cId="1258851186" sldId="697"/>
        </pc:sldMkLst>
      </pc:sldChg>
      <pc:sldChg chg="del">
        <pc:chgData name="Jenn Anne" userId="2e42e5b19939340a" providerId="LiveId" clId="{9B1F750B-750C-4698-A04A-47CBBC5A7A6A}" dt="2020-02-11T18:34:07.547" v="109" actId="47"/>
        <pc:sldMkLst>
          <pc:docMk/>
          <pc:sldMk cId="946150830" sldId="700"/>
        </pc:sldMkLst>
      </pc:sldChg>
      <pc:sldChg chg="del">
        <pc:chgData name="Jenn Anne" userId="2e42e5b19939340a" providerId="LiveId" clId="{9B1F750B-750C-4698-A04A-47CBBC5A7A6A}" dt="2020-02-11T18:33:51.778" v="105" actId="47"/>
        <pc:sldMkLst>
          <pc:docMk/>
          <pc:sldMk cId="3946672094" sldId="702"/>
        </pc:sldMkLst>
      </pc:sldChg>
      <pc:sldChg chg="del">
        <pc:chgData name="Jenn Anne" userId="2e42e5b19939340a" providerId="LiveId" clId="{9B1F750B-750C-4698-A04A-47CBBC5A7A6A}" dt="2020-02-11T18:33:49.859" v="104" actId="47"/>
        <pc:sldMkLst>
          <pc:docMk/>
          <pc:sldMk cId="3432582148" sldId="704"/>
        </pc:sldMkLst>
      </pc:sldChg>
      <pc:sldChg chg="del">
        <pc:chgData name="Jenn Anne" userId="2e42e5b19939340a" providerId="LiveId" clId="{9B1F750B-750C-4698-A04A-47CBBC5A7A6A}" dt="2020-02-11T18:33:41.753" v="102" actId="47"/>
        <pc:sldMkLst>
          <pc:docMk/>
          <pc:sldMk cId="1911808324" sldId="706"/>
        </pc:sldMkLst>
      </pc:sldChg>
      <pc:sldChg chg="del">
        <pc:chgData name="Jenn Anne" userId="2e42e5b19939340a" providerId="LiveId" clId="{9B1F750B-750C-4698-A04A-47CBBC5A7A6A}" dt="2020-02-11T18:33:28.483" v="99" actId="47"/>
        <pc:sldMkLst>
          <pc:docMk/>
          <pc:sldMk cId="96109155" sldId="708"/>
        </pc:sldMkLst>
      </pc:sldChg>
      <pc:sldChg chg="add">
        <pc:chgData name="Jenn Anne" userId="2e42e5b19939340a" providerId="LiveId" clId="{9B1F750B-750C-4698-A04A-47CBBC5A7A6A}" dt="2020-02-11T18:35:08.331" v="122"/>
        <pc:sldMkLst>
          <pc:docMk/>
          <pc:sldMk cId="977195892" sldId="708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2319275792" sldId="709"/>
        </pc:sldMkLst>
      </pc:sldChg>
      <pc:sldChg chg="add">
        <pc:chgData name="Jenn Anne" userId="2e42e5b19939340a" providerId="LiveId" clId="{9B1F750B-750C-4698-A04A-47CBBC5A7A6A}" dt="2020-02-11T18:35:13.638" v="123"/>
        <pc:sldMkLst>
          <pc:docMk/>
          <pc:sldMk cId="3865915513" sldId="709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690899852" sldId="710"/>
        </pc:sldMkLst>
      </pc:sldChg>
      <pc:sldChg chg="add">
        <pc:chgData name="Jenn Anne" userId="2e42e5b19939340a" providerId="LiveId" clId="{9B1F750B-750C-4698-A04A-47CBBC5A7A6A}" dt="2020-02-11T18:35:17.278" v="124"/>
        <pc:sldMkLst>
          <pc:docMk/>
          <pc:sldMk cId="2326295242" sldId="710"/>
        </pc:sldMkLst>
      </pc:sldChg>
      <pc:sldChg chg="add">
        <pc:chgData name="Jenn Anne" userId="2e42e5b19939340a" providerId="LiveId" clId="{9B1F750B-750C-4698-A04A-47CBBC5A7A6A}" dt="2020-02-11T18:35:19.358" v="125"/>
        <pc:sldMkLst>
          <pc:docMk/>
          <pc:sldMk cId="569675550" sldId="711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2891680357" sldId="711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873792567" sldId="712"/>
        </pc:sldMkLst>
      </pc:sldChg>
      <pc:sldChg chg="add">
        <pc:chgData name="Jenn Anne" userId="2e42e5b19939340a" providerId="LiveId" clId="{9B1F750B-750C-4698-A04A-47CBBC5A7A6A}" dt="2020-02-11T18:35:20.982" v="126"/>
        <pc:sldMkLst>
          <pc:docMk/>
          <pc:sldMk cId="3409595543" sldId="712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16613547" sldId="713"/>
        </pc:sldMkLst>
      </pc:sldChg>
      <pc:sldChg chg="add">
        <pc:chgData name="Jenn Anne" userId="2e42e5b19939340a" providerId="LiveId" clId="{9B1F750B-750C-4698-A04A-47CBBC5A7A6A}" dt="2020-02-11T18:35:24.692" v="127"/>
        <pc:sldMkLst>
          <pc:docMk/>
          <pc:sldMk cId="645617754" sldId="713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675058023" sldId="714"/>
        </pc:sldMkLst>
      </pc:sldChg>
      <pc:sldChg chg="add">
        <pc:chgData name="Jenn Anne" userId="2e42e5b19939340a" providerId="LiveId" clId="{9B1F750B-750C-4698-A04A-47CBBC5A7A6A}" dt="2020-02-11T18:35:26.388" v="128"/>
        <pc:sldMkLst>
          <pc:docMk/>
          <pc:sldMk cId="3829344832" sldId="714"/>
        </pc:sldMkLst>
      </pc:sldChg>
      <pc:sldChg chg="add">
        <pc:chgData name="Jenn Anne" userId="2e42e5b19939340a" providerId="LiveId" clId="{9B1F750B-750C-4698-A04A-47CBBC5A7A6A}" dt="2020-02-11T18:35:30.508" v="129"/>
        <pc:sldMkLst>
          <pc:docMk/>
          <pc:sldMk cId="833597939" sldId="715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925642469" sldId="715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243412116" sldId="716"/>
        </pc:sldMkLst>
      </pc:sldChg>
      <pc:sldChg chg="add">
        <pc:chgData name="Jenn Anne" userId="2e42e5b19939340a" providerId="LiveId" clId="{9B1F750B-750C-4698-A04A-47CBBC5A7A6A}" dt="2020-02-11T18:35:32.221" v="130"/>
        <pc:sldMkLst>
          <pc:docMk/>
          <pc:sldMk cId="3657608090" sldId="716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517247483" sldId="717"/>
        </pc:sldMkLst>
      </pc:sldChg>
      <pc:sldChg chg="add">
        <pc:chgData name="Jenn Anne" userId="2e42e5b19939340a" providerId="LiveId" clId="{9B1F750B-750C-4698-A04A-47CBBC5A7A6A}" dt="2020-02-11T18:35:33.878" v="131"/>
        <pc:sldMkLst>
          <pc:docMk/>
          <pc:sldMk cId="3320449692" sldId="717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999686470" sldId="718"/>
        </pc:sldMkLst>
      </pc:sldChg>
      <pc:sldChg chg="add">
        <pc:chgData name="Jenn Anne" userId="2e42e5b19939340a" providerId="LiveId" clId="{9B1F750B-750C-4698-A04A-47CBBC5A7A6A}" dt="2020-02-11T18:35:37.345" v="132"/>
        <pc:sldMkLst>
          <pc:docMk/>
          <pc:sldMk cId="4002707166" sldId="718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10850772" sldId="719"/>
        </pc:sldMkLst>
      </pc:sldChg>
      <pc:sldChg chg="add">
        <pc:chgData name="Jenn Anne" userId="2e42e5b19939340a" providerId="LiveId" clId="{9B1F750B-750C-4698-A04A-47CBBC5A7A6A}" dt="2020-02-11T18:35:38.688" v="133"/>
        <pc:sldMkLst>
          <pc:docMk/>
          <pc:sldMk cId="4176806344" sldId="719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2674621793" sldId="720"/>
        </pc:sldMkLst>
      </pc:sldChg>
      <pc:sldChg chg="add">
        <pc:chgData name="Jenn Anne" userId="2e42e5b19939340a" providerId="LiveId" clId="{9B1F750B-750C-4698-A04A-47CBBC5A7A6A}" dt="2020-02-11T18:35:41.051" v="134"/>
        <pc:sldMkLst>
          <pc:docMk/>
          <pc:sldMk cId="4094171692" sldId="720"/>
        </pc:sldMkLst>
      </pc:sldChg>
      <pc:sldChg chg="add">
        <pc:chgData name="Jenn Anne" userId="2e42e5b19939340a" providerId="LiveId" clId="{9B1F750B-750C-4698-A04A-47CBBC5A7A6A}" dt="2020-02-11T18:35:42.677" v="135"/>
        <pc:sldMkLst>
          <pc:docMk/>
          <pc:sldMk cId="579887884" sldId="721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2127867648" sldId="721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087309256" sldId="722"/>
        </pc:sldMkLst>
      </pc:sldChg>
      <pc:sldChg chg="add">
        <pc:chgData name="Jenn Anne" userId="2e42e5b19939340a" providerId="LiveId" clId="{9B1F750B-750C-4698-A04A-47CBBC5A7A6A}" dt="2020-02-11T18:35:44.768" v="136"/>
        <pc:sldMkLst>
          <pc:docMk/>
          <pc:sldMk cId="3371315551" sldId="722"/>
        </pc:sldMkLst>
      </pc:sldChg>
      <pc:sldChg chg="add">
        <pc:chgData name="Jenn Anne" userId="2e42e5b19939340a" providerId="LiveId" clId="{9B1F750B-750C-4698-A04A-47CBBC5A7A6A}" dt="2020-02-11T18:35:48.578" v="137"/>
        <pc:sldMkLst>
          <pc:docMk/>
          <pc:sldMk cId="935688090" sldId="723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2683369889" sldId="723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803414353" sldId="724"/>
        </pc:sldMkLst>
      </pc:sldChg>
      <pc:sldChg chg="add">
        <pc:chgData name="Jenn Anne" userId="2e42e5b19939340a" providerId="LiveId" clId="{9B1F750B-750C-4698-A04A-47CBBC5A7A6A}" dt="2020-02-11T18:35:50.194" v="138"/>
        <pc:sldMkLst>
          <pc:docMk/>
          <pc:sldMk cId="3585733724" sldId="724"/>
        </pc:sldMkLst>
      </pc:sldChg>
      <pc:sldChg chg="add">
        <pc:chgData name="Jenn Anne" userId="2e42e5b19939340a" providerId="LiveId" clId="{9B1F750B-750C-4698-A04A-47CBBC5A7A6A}" dt="2020-02-11T18:35:52.485" v="139"/>
        <pc:sldMkLst>
          <pc:docMk/>
          <pc:sldMk cId="2959840876" sldId="725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4178987668" sldId="725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585373670" sldId="726"/>
        </pc:sldMkLst>
      </pc:sldChg>
      <pc:sldChg chg="add">
        <pc:chgData name="Jenn Anne" userId="2e42e5b19939340a" providerId="LiveId" clId="{9B1F750B-750C-4698-A04A-47CBBC5A7A6A}" dt="2020-02-11T18:35:53.797" v="140"/>
        <pc:sldMkLst>
          <pc:docMk/>
          <pc:sldMk cId="3138716643" sldId="726"/>
        </pc:sldMkLst>
      </pc:sldChg>
      <pc:sldChg chg="add">
        <pc:chgData name="Jenn Anne" userId="2e42e5b19939340a" providerId="LiveId" clId="{9B1F750B-750C-4698-A04A-47CBBC5A7A6A}" dt="2020-02-11T18:35:55.207" v="141"/>
        <pc:sldMkLst>
          <pc:docMk/>
          <pc:sldMk cId="502550385" sldId="727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892638761" sldId="727"/>
        </pc:sldMkLst>
      </pc:sldChg>
      <pc:sldChg chg="add">
        <pc:chgData name="Jenn Anne" userId="2e42e5b19939340a" providerId="LiveId" clId="{9B1F750B-750C-4698-A04A-47CBBC5A7A6A}" dt="2020-02-11T18:35:58.768" v="142"/>
        <pc:sldMkLst>
          <pc:docMk/>
          <pc:sldMk cId="3012927125" sldId="728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145615805" sldId="728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436419226" sldId="729"/>
        </pc:sldMkLst>
      </pc:sldChg>
      <pc:sldChg chg="add">
        <pc:chgData name="Jenn Anne" userId="2e42e5b19939340a" providerId="LiveId" clId="{9B1F750B-750C-4698-A04A-47CBBC5A7A6A}" dt="2020-02-11T18:36:00.287" v="143"/>
        <pc:sldMkLst>
          <pc:docMk/>
          <pc:sldMk cId="3520304655" sldId="729"/>
        </pc:sldMkLst>
      </pc:sldChg>
      <pc:sldChg chg="add">
        <pc:chgData name="Jenn Anne" userId="2e42e5b19939340a" providerId="LiveId" clId="{9B1F750B-750C-4698-A04A-47CBBC5A7A6A}" dt="2020-02-11T18:36:03.073" v="144"/>
        <pc:sldMkLst>
          <pc:docMk/>
          <pc:sldMk cId="251827044" sldId="730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194461385" sldId="730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2345427706" sldId="731"/>
        </pc:sldMkLst>
      </pc:sldChg>
      <pc:sldChg chg="add">
        <pc:chgData name="Jenn Anne" userId="2e42e5b19939340a" providerId="LiveId" clId="{9B1F750B-750C-4698-A04A-47CBBC5A7A6A}" dt="2020-02-11T18:36:04.718" v="145"/>
        <pc:sldMkLst>
          <pc:docMk/>
          <pc:sldMk cId="2883163533" sldId="731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2551901093" sldId="732"/>
        </pc:sldMkLst>
      </pc:sldChg>
      <pc:sldChg chg="add">
        <pc:chgData name="Jenn Anne" userId="2e42e5b19939340a" providerId="LiveId" clId="{9B1F750B-750C-4698-A04A-47CBBC5A7A6A}" dt="2020-02-11T18:36:06.212" v="146"/>
        <pc:sldMkLst>
          <pc:docMk/>
          <pc:sldMk cId="2661940577" sldId="732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097233400" sldId="733"/>
        </pc:sldMkLst>
      </pc:sldChg>
      <pc:sldChg chg="add">
        <pc:chgData name="Jenn Anne" userId="2e42e5b19939340a" providerId="LiveId" clId="{9B1F750B-750C-4698-A04A-47CBBC5A7A6A}" dt="2020-02-11T18:36:09.307" v="147"/>
        <pc:sldMkLst>
          <pc:docMk/>
          <pc:sldMk cId="3917884454" sldId="733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275157076" sldId="734"/>
        </pc:sldMkLst>
      </pc:sldChg>
      <pc:sldChg chg="add">
        <pc:chgData name="Jenn Anne" userId="2e42e5b19939340a" providerId="LiveId" clId="{9B1F750B-750C-4698-A04A-47CBBC5A7A6A}" dt="2020-02-11T18:36:10.671" v="148"/>
        <pc:sldMkLst>
          <pc:docMk/>
          <pc:sldMk cId="2125053249" sldId="734"/>
        </pc:sldMkLst>
      </pc:sldChg>
      <pc:sldChg chg="add">
        <pc:chgData name="Jenn Anne" userId="2e42e5b19939340a" providerId="LiveId" clId="{9B1F750B-750C-4698-A04A-47CBBC5A7A6A}" dt="2020-02-11T18:36:13.095" v="149"/>
        <pc:sldMkLst>
          <pc:docMk/>
          <pc:sldMk cId="3016695039" sldId="735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448446254" sldId="735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120361207" sldId="736"/>
        </pc:sldMkLst>
      </pc:sldChg>
      <pc:sldChg chg="add">
        <pc:chgData name="Jenn Anne" userId="2e42e5b19939340a" providerId="LiveId" clId="{9B1F750B-750C-4698-A04A-47CBBC5A7A6A}" dt="2020-02-11T18:36:14.737" v="150"/>
        <pc:sldMkLst>
          <pc:docMk/>
          <pc:sldMk cId="1259499831" sldId="736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106307334" sldId="737"/>
        </pc:sldMkLst>
      </pc:sldChg>
      <pc:sldChg chg="add">
        <pc:chgData name="Jenn Anne" userId="2e42e5b19939340a" providerId="LiveId" clId="{9B1F750B-750C-4698-A04A-47CBBC5A7A6A}" dt="2020-02-11T18:36:16.467" v="151"/>
        <pc:sldMkLst>
          <pc:docMk/>
          <pc:sldMk cId="4106068948" sldId="737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384370711" sldId="738"/>
        </pc:sldMkLst>
      </pc:sldChg>
      <pc:sldChg chg="add">
        <pc:chgData name="Jenn Anne" userId="2e42e5b19939340a" providerId="LiveId" clId="{9B1F750B-750C-4698-A04A-47CBBC5A7A6A}" dt="2020-02-11T18:36:20.090" v="152"/>
        <pc:sldMkLst>
          <pc:docMk/>
          <pc:sldMk cId="2234907817" sldId="738"/>
        </pc:sldMkLst>
      </pc:sldChg>
      <pc:sldChg chg="add">
        <pc:chgData name="Jenn Anne" userId="2e42e5b19939340a" providerId="LiveId" clId="{9B1F750B-750C-4698-A04A-47CBBC5A7A6A}" dt="2020-02-11T18:36:21.617" v="153"/>
        <pc:sldMkLst>
          <pc:docMk/>
          <pc:sldMk cId="3680359095" sldId="739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851387711" sldId="739"/>
        </pc:sldMkLst>
      </pc:sldChg>
      <pc:sldChg chg="add">
        <pc:chgData name="Jenn Anne" userId="2e42e5b19939340a" providerId="LiveId" clId="{9B1F750B-750C-4698-A04A-47CBBC5A7A6A}" dt="2020-02-11T18:36:23.697" v="154"/>
        <pc:sldMkLst>
          <pc:docMk/>
          <pc:sldMk cId="726998849" sldId="740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906981959" sldId="740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77321643" sldId="741"/>
        </pc:sldMkLst>
      </pc:sldChg>
      <pc:sldChg chg="add">
        <pc:chgData name="Jenn Anne" userId="2e42e5b19939340a" providerId="LiveId" clId="{9B1F750B-750C-4698-A04A-47CBBC5A7A6A}" dt="2020-02-11T18:36:25.137" v="155"/>
        <pc:sldMkLst>
          <pc:docMk/>
          <pc:sldMk cId="1370016205" sldId="741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2271770496" sldId="742"/>
        </pc:sldMkLst>
      </pc:sldChg>
      <pc:sldChg chg="add">
        <pc:chgData name="Jenn Anne" userId="2e42e5b19939340a" providerId="LiveId" clId="{9B1F750B-750C-4698-A04A-47CBBC5A7A6A}" dt="2020-02-11T18:36:26.591" v="156"/>
        <pc:sldMkLst>
          <pc:docMk/>
          <pc:sldMk cId="3637377438" sldId="742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842375939" sldId="743"/>
        </pc:sldMkLst>
      </pc:sldChg>
      <pc:sldChg chg="add">
        <pc:chgData name="Jenn Anne" userId="2e42e5b19939340a" providerId="LiveId" clId="{9B1F750B-750C-4698-A04A-47CBBC5A7A6A}" dt="2020-02-11T18:36:29.928" v="157"/>
        <pc:sldMkLst>
          <pc:docMk/>
          <pc:sldMk cId="4265339916" sldId="743"/>
        </pc:sldMkLst>
      </pc:sldChg>
      <pc:sldChg chg="add">
        <pc:chgData name="Jenn Anne" userId="2e42e5b19939340a" providerId="LiveId" clId="{9B1F750B-750C-4698-A04A-47CBBC5A7A6A}" dt="2020-02-11T18:36:31.387" v="158"/>
        <pc:sldMkLst>
          <pc:docMk/>
          <pc:sldMk cId="1786869105" sldId="744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996603410" sldId="744"/>
        </pc:sldMkLst>
      </pc:sldChg>
      <pc:sldChg chg="add">
        <pc:chgData name="Jenn Anne" userId="2e42e5b19939340a" providerId="LiveId" clId="{9B1F750B-750C-4698-A04A-47CBBC5A7A6A}" dt="2020-02-11T18:36:35.547" v="159"/>
        <pc:sldMkLst>
          <pc:docMk/>
          <pc:sldMk cId="434570371" sldId="745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506067793" sldId="745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04555103" sldId="746"/>
        </pc:sldMkLst>
      </pc:sldChg>
      <pc:sldChg chg="add">
        <pc:chgData name="Jenn Anne" userId="2e42e5b19939340a" providerId="LiveId" clId="{9B1F750B-750C-4698-A04A-47CBBC5A7A6A}" dt="2020-02-11T18:36:37.238" v="160"/>
        <pc:sldMkLst>
          <pc:docMk/>
          <pc:sldMk cId="2566485619" sldId="746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880670927" sldId="747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941395494" sldId="748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473168308" sldId="749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289563502" sldId="750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2418352282" sldId="751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819051218" sldId="752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2196408800" sldId="753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608639518" sldId="754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25491511" sldId="755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967689497" sldId="756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598807284" sldId="757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2449094416" sldId="758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750963594" sldId="759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624169746" sldId="760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2096191373" sldId="761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265974132" sldId="762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359869515" sldId="763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772283697" sldId="764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4102810994" sldId="765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500588492" sldId="766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2867651478" sldId="767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779285551" sldId="768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2215445516" sldId="769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107503356" sldId="770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273428349" sldId="771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562135440" sldId="772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1309181108" sldId="773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2946300338" sldId="774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411431547" sldId="775"/>
        </pc:sldMkLst>
      </pc:sldChg>
      <pc:sldChg chg="del">
        <pc:chgData name="Jenn Anne" userId="2e42e5b19939340a" providerId="LiveId" clId="{9B1F750B-750C-4698-A04A-47CBBC5A7A6A}" dt="2020-02-11T18:22:58.023" v="24" actId="47"/>
        <pc:sldMkLst>
          <pc:docMk/>
          <pc:sldMk cId="3546263005" sldId="776"/>
        </pc:sldMkLst>
      </pc:sldChg>
      <pc:sldChg chg="del">
        <pc:chgData name="Jenn Anne" userId="2e42e5b19939340a" providerId="LiveId" clId="{9B1F750B-750C-4698-A04A-47CBBC5A7A6A}" dt="2020-02-11T18:16:53.529" v="2" actId="2696"/>
        <pc:sldMkLst>
          <pc:docMk/>
          <pc:sldMk cId="1309249027" sldId="777"/>
        </pc:sldMkLst>
      </pc:sldChg>
      <pc:sldChg chg="del">
        <pc:chgData name="Jenn Anne" userId="2e42e5b19939340a" providerId="LiveId" clId="{9B1F750B-750C-4698-A04A-47CBBC5A7A6A}" dt="2020-02-11T18:16:56.129" v="3" actId="2696"/>
        <pc:sldMkLst>
          <pc:docMk/>
          <pc:sldMk cId="3223967641" sldId="778"/>
        </pc:sldMkLst>
      </pc:sldChg>
    </pc:docChg>
  </pc:docChgLst>
  <pc:docChgLst>
    <pc:chgData name="Jenn Anne" userId="2e42e5b19939340a" providerId="LiveId" clId="{44787707-D02D-4BAB-B3BB-9BFDF74938D9}"/>
    <pc:docChg chg="undo custSel addSld delSld modSld sldOrd">
      <pc:chgData name="Jenn Anne" userId="2e42e5b19939340a" providerId="LiveId" clId="{44787707-D02D-4BAB-B3BB-9BFDF74938D9}" dt="2020-01-21T22:14:47.223" v="405" actId="20577"/>
      <pc:docMkLst>
        <pc:docMk/>
      </pc:docMkLst>
      <pc:sldChg chg="addSp delSp modSp setBg">
        <pc:chgData name="Jenn Anne" userId="2e42e5b19939340a" providerId="LiveId" clId="{44787707-D02D-4BAB-B3BB-9BFDF74938D9}" dt="2020-01-21T21:00:11.667" v="5"/>
        <pc:sldMkLst>
          <pc:docMk/>
          <pc:sldMk cId="1627629142" sldId="256"/>
        </pc:sldMkLst>
        <pc:picChg chg="add del mod">
          <ac:chgData name="Jenn Anne" userId="2e42e5b19939340a" providerId="LiveId" clId="{44787707-D02D-4BAB-B3BB-9BFDF74938D9}" dt="2020-01-21T20:59:43.203" v="3" actId="478"/>
          <ac:picMkLst>
            <pc:docMk/>
            <pc:sldMk cId="1627629142" sldId="256"/>
            <ac:picMk id="3" creationId="{E12FEA9D-A988-46E6-8302-704DFD53C587}"/>
          </ac:picMkLst>
        </pc:picChg>
      </pc:sldChg>
      <pc:sldChg chg="modSp">
        <pc:chgData name="Jenn Anne" userId="2e42e5b19939340a" providerId="LiveId" clId="{44787707-D02D-4BAB-B3BB-9BFDF74938D9}" dt="2020-01-21T21:04:28.226" v="7" actId="1076"/>
        <pc:sldMkLst>
          <pc:docMk/>
          <pc:sldMk cId="3013703099" sldId="257"/>
        </pc:sldMkLst>
        <pc:spChg chg="mod">
          <ac:chgData name="Jenn Anne" userId="2e42e5b19939340a" providerId="LiveId" clId="{44787707-D02D-4BAB-B3BB-9BFDF74938D9}" dt="2020-01-21T21:04:23.675" v="6" actId="20577"/>
          <ac:spMkLst>
            <pc:docMk/>
            <pc:sldMk cId="3013703099" sldId="257"/>
            <ac:spMk id="3" creationId="{776AB364-8F22-4857-9539-9C7726B8DE8A}"/>
          </ac:spMkLst>
        </pc:spChg>
        <pc:cxnChg chg="mod">
          <ac:chgData name="Jenn Anne" userId="2e42e5b19939340a" providerId="LiveId" clId="{44787707-D02D-4BAB-B3BB-9BFDF74938D9}" dt="2020-01-21T21:04:28.226" v="7" actId="1076"/>
          <ac:cxnSpMkLst>
            <pc:docMk/>
            <pc:sldMk cId="3013703099" sldId="257"/>
            <ac:cxnSpMk id="4" creationId="{2CEE29FE-BC6E-4F32-9EFF-C4476E962D50}"/>
          </ac:cxnSpMkLst>
        </pc:cxnChg>
      </pc:sldChg>
      <pc:sldChg chg="add">
        <pc:chgData name="Jenn Anne" userId="2e42e5b19939340a" providerId="LiveId" clId="{44787707-D02D-4BAB-B3BB-9BFDF74938D9}" dt="2020-01-21T21:26:21.122" v="167"/>
        <pc:sldMkLst>
          <pc:docMk/>
          <pc:sldMk cId="3170085510" sldId="324"/>
        </pc:sldMkLst>
      </pc:sldChg>
      <pc:sldChg chg="modSp ord">
        <pc:chgData name="Jenn Anne" userId="2e42e5b19939340a" providerId="LiveId" clId="{44787707-D02D-4BAB-B3BB-9BFDF74938D9}" dt="2020-01-21T21:13:05.432" v="66" actId="404"/>
        <pc:sldMkLst>
          <pc:docMk/>
          <pc:sldMk cId="3537985449" sldId="337"/>
        </pc:sldMkLst>
        <pc:spChg chg="mod">
          <ac:chgData name="Jenn Anne" userId="2e42e5b19939340a" providerId="LiveId" clId="{44787707-D02D-4BAB-B3BB-9BFDF74938D9}" dt="2020-01-21T21:13:05.432" v="66" actId="404"/>
          <ac:spMkLst>
            <pc:docMk/>
            <pc:sldMk cId="3537985449" sldId="337"/>
            <ac:spMk id="2" creationId="{FCD7EA2F-227A-45C4-88ED-5A76B27E9599}"/>
          </ac:spMkLst>
        </pc:spChg>
      </pc:sldChg>
      <pc:sldChg chg="addSp delSp modSp add">
        <pc:chgData name="Jenn Anne" userId="2e42e5b19939340a" providerId="LiveId" clId="{44787707-D02D-4BAB-B3BB-9BFDF74938D9}" dt="2020-01-21T21:37:42.431" v="327" actId="207"/>
        <pc:sldMkLst>
          <pc:docMk/>
          <pc:sldMk cId="3025413206" sldId="338"/>
        </pc:sldMkLst>
        <pc:spChg chg="mod">
          <ac:chgData name="Jenn Anne" userId="2e42e5b19939340a" providerId="LiveId" clId="{44787707-D02D-4BAB-B3BB-9BFDF74938D9}" dt="2020-01-21T21:37:42.431" v="327" actId="207"/>
          <ac:spMkLst>
            <pc:docMk/>
            <pc:sldMk cId="3025413206" sldId="338"/>
            <ac:spMk id="2" creationId="{EF31D040-74E3-4BF3-89A7-9898357505B2}"/>
          </ac:spMkLst>
        </pc:spChg>
        <pc:spChg chg="mod">
          <ac:chgData name="Jenn Anne" userId="2e42e5b19939340a" providerId="LiveId" clId="{44787707-D02D-4BAB-B3BB-9BFDF74938D9}" dt="2020-01-21T21:35:33.569" v="281" actId="14100"/>
          <ac:spMkLst>
            <pc:docMk/>
            <pc:sldMk cId="3025413206" sldId="338"/>
            <ac:spMk id="7" creationId="{3E4AC2F2-0EEE-4F59-B6CE-0972D2C75321}"/>
          </ac:spMkLst>
        </pc:spChg>
        <pc:spChg chg="mod">
          <ac:chgData name="Jenn Anne" userId="2e42e5b19939340a" providerId="LiveId" clId="{44787707-D02D-4BAB-B3BB-9BFDF74938D9}" dt="2020-01-21T21:35:41.015" v="282" actId="1076"/>
          <ac:spMkLst>
            <pc:docMk/>
            <pc:sldMk cId="3025413206" sldId="338"/>
            <ac:spMk id="8" creationId="{815C947F-09A9-4A68-BCFF-0F8FAA9BA0E8}"/>
          </ac:spMkLst>
        </pc:spChg>
        <pc:spChg chg="del mod">
          <ac:chgData name="Jenn Anne" userId="2e42e5b19939340a" providerId="LiveId" clId="{44787707-D02D-4BAB-B3BB-9BFDF74938D9}" dt="2020-01-21T21:36:27.980" v="298" actId="478"/>
          <ac:spMkLst>
            <pc:docMk/>
            <pc:sldMk cId="3025413206" sldId="338"/>
            <ac:spMk id="9" creationId="{E6DC6C0D-8EC8-43C2-ACB2-FAB89A54D023}"/>
          </ac:spMkLst>
        </pc:spChg>
        <pc:spChg chg="del mod">
          <ac:chgData name="Jenn Anne" userId="2e42e5b19939340a" providerId="LiveId" clId="{44787707-D02D-4BAB-B3BB-9BFDF74938D9}" dt="2020-01-21T21:37:05.900" v="316" actId="478"/>
          <ac:spMkLst>
            <pc:docMk/>
            <pc:sldMk cId="3025413206" sldId="338"/>
            <ac:spMk id="10" creationId="{D62BF986-D6E9-4D46-92A7-4B3E25FC2AA4}"/>
          </ac:spMkLst>
        </pc:spChg>
        <pc:spChg chg="del mod">
          <ac:chgData name="Jenn Anne" userId="2e42e5b19939340a" providerId="LiveId" clId="{44787707-D02D-4BAB-B3BB-9BFDF74938D9}" dt="2020-01-21T21:32:37.379" v="228" actId="478"/>
          <ac:spMkLst>
            <pc:docMk/>
            <pc:sldMk cId="3025413206" sldId="338"/>
            <ac:spMk id="11" creationId="{79410A82-599A-4E8F-9DA4-31524EA5E58C}"/>
          </ac:spMkLst>
        </pc:spChg>
        <pc:spChg chg="del mod">
          <ac:chgData name="Jenn Anne" userId="2e42e5b19939340a" providerId="LiveId" clId="{44787707-D02D-4BAB-B3BB-9BFDF74938D9}" dt="2020-01-21T21:35:22.289" v="279" actId="478"/>
          <ac:spMkLst>
            <pc:docMk/>
            <pc:sldMk cId="3025413206" sldId="338"/>
            <ac:spMk id="12" creationId="{ED70F383-F55E-49A8-841C-573AF3A132E7}"/>
          </ac:spMkLst>
        </pc:spChg>
        <pc:spChg chg="del mod">
          <ac:chgData name="Jenn Anne" userId="2e42e5b19939340a" providerId="LiveId" clId="{44787707-D02D-4BAB-B3BB-9BFDF74938D9}" dt="2020-01-21T21:34:04.774" v="256" actId="478"/>
          <ac:spMkLst>
            <pc:docMk/>
            <pc:sldMk cId="3025413206" sldId="338"/>
            <ac:spMk id="13" creationId="{9E4DF107-C85E-4F15-A02C-3E1A946F5677}"/>
          </ac:spMkLst>
        </pc:spChg>
        <pc:spChg chg="add mod">
          <ac:chgData name="Jenn Anne" userId="2e42e5b19939340a" providerId="LiveId" clId="{44787707-D02D-4BAB-B3BB-9BFDF74938D9}" dt="2020-01-21T21:34:32.852" v="260" actId="1076"/>
          <ac:spMkLst>
            <pc:docMk/>
            <pc:sldMk cId="3025413206" sldId="338"/>
            <ac:spMk id="14" creationId="{B1D84D99-EBFB-4EF6-985C-A362D4295DA9}"/>
          </ac:spMkLst>
        </pc:spChg>
        <pc:spChg chg="add mod">
          <ac:chgData name="Jenn Anne" userId="2e42e5b19939340a" providerId="LiveId" clId="{44787707-D02D-4BAB-B3BB-9BFDF74938D9}" dt="2020-01-21T21:35:25.956" v="280" actId="1076"/>
          <ac:spMkLst>
            <pc:docMk/>
            <pc:sldMk cId="3025413206" sldId="338"/>
            <ac:spMk id="22" creationId="{88580310-B6EA-4269-9B99-886D9D7EA613}"/>
          </ac:spMkLst>
        </pc:spChg>
        <pc:spChg chg="add mod">
          <ac:chgData name="Jenn Anne" userId="2e42e5b19939340a" providerId="LiveId" clId="{44787707-D02D-4BAB-B3BB-9BFDF74938D9}" dt="2020-01-21T21:35:44.389" v="283" actId="1076"/>
          <ac:spMkLst>
            <pc:docMk/>
            <pc:sldMk cId="3025413206" sldId="338"/>
            <ac:spMk id="23" creationId="{25BA29BA-D289-464F-9D2D-A1D5F9FFFB11}"/>
          </ac:spMkLst>
        </pc:spChg>
        <pc:spChg chg="add mod">
          <ac:chgData name="Jenn Anne" userId="2e42e5b19939340a" providerId="LiveId" clId="{44787707-D02D-4BAB-B3BB-9BFDF74938D9}" dt="2020-01-21T21:36:54.522" v="314" actId="1076"/>
          <ac:spMkLst>
            <pc:docMk/>
            <pc:sldMk cId="3025413206" sldId="338"/>
            <ac:spMk id="24" creationId="{711351EA-5768-439A-AA1F-031CF3CA7D91}"/>
          </ac:spMkLst>
        </pc:spChg>
        <pc:spChg chg="add mod">
          <ac:chgData name="Jenn Anne" userId="2e42e5b19939340a" providerId="LiveId" clId="{44787707-D02D-4BAB-B3BB-9BFDF74938D9}" dt="2020-01-21T21:37:09.721" v="317" actId="1076"/>
          <ac:spMkLst>
            <pc:docMk/>
            <pc:sldMk cId="3025413206" sldId="338"/>
            <ac:spMk id="25" creationId="{C6E2FAE4-DF7C-4DE4-8504-DAF30C032A55}"/>
          </ac:spMkLst>
        </pc:spChg>
        <pc:spChg chg="add mod">
          <ac:chgData name="Jenn Anne" userId="2e42e5b19939340a" providerId="LiveId" clId="{44787707-D02D-4BAB-B3BB-9BFDF74938D9}" dt="2020-01-21T21:34:46.519" v="261" actId="1076"/>
          <ac:spMkLst>
            <pc:docMk/>
            <pc:sldMk cId="3025413206" sldId="338"/>
            <ac:spMk id="26" creationId="{0536E52A-E356-46E3-BF9D-19ACED64D5E5}"/>
          </ac:spMkLst>
        </pc:spChg>
        <pc:spChg chg="add mod">
          <ac:chgData name="Jenn Anne" userId="2e42e5b19939340a" providerId="LiveId" clId="{44787707-D02D-4BAB-B3BB-9BFDF74938D9}" dt="2020-01-21T21:35:51.990" v="284" actId="1076"/>
          <ac:spMkLst>
            <pc:docMk/>
            <pc:sldMk cId="3025413206" sldId="338"/>
            <ac:spMk id="27" creationId="{345560DF-BD84-4FB1-8118-4EB2F0765833}"/>
          </ac:spMkLst>
        </pc:spChg>
        <pc:spChg chg="add mod">
          <ac:chgData name="Jenn Anne" userId="2e42e5b19939340a" providerId="LiveId" clId="{44787707-D02D-4BAB-B3BB-9BFDF74938D9}" dt="2020-01-21T21:36:18.001" v="297" actId="1076"/>
          <ac:spMkLst>
            <pc:docMk/>
            <pc:sldMk cId="3025413206" sldId="338"/>
            <ac:spMk id="28" creationId="{8CE3EF49-D00C-4CD5-95F1-81F951616972}"/>
          </ac:spMkLst>
        </pc:spChg>
        <pc:spChg chg="add mod">
          <ac:chgData name="Jenn Anne" userId="2e42e5b19939340a" providerId="LiveId" clId="{44787707-D02D-4BAB-B3BB-9BFDF74938D9}" dt="2020-01-21T21:37:01.690" v="315" actId="1076"/>
          <ac:spMkLst>
            <pc:docMk/>
            <pc:sldMk cId="3025413206" sldId="338"/>
            <ac:spMk id="29" creationId="{E9F82B18-DB04-40E7-8C5A-C733B26E9F11}"/>
          </ac:spMkLst>
        </pc:spChg>
        <pc:spChg chg="add mod">
          <ac:chgData name="Jenn Anne" userId="2e42e5b19939340a" providerId="LiveId" clId="{44787707-D02D-4BAB-B3BB-9BFDF74938D9}" dt="2020-01-21T21:37:29.190" v="326" actId="1076"/>
          <ac:spMkLst>
            <pc:docMk/>
            <pc:sldMk cId="3025413206" sldId="338"/>
            <ac:spMk id="30" creationId="{212F5D9F-54F2-48A0-AB15-2E39499B5995}"/>
          </ac:spMkLst>
        </pc:spChg>
      </pc:sldChg>
      <pc:sldChg chg="add del">
        <pc:chgData name="Jenn Anne" userId="2e42e5b19939340a" providerId="LiveId" clId="{44787707-D02D-4BAB-B3BB-9BFDF74938D9}" dt="2020-01-21T21:37:57.080" v="328" actId="2696"/>
        <pc:sldMkLst>
          <pc:docMk/>
          <pc:sldMk cId="2939860584" sldId="341"/>
        </pc:sldMkLst>
      </pc:sldChg>
      <pc:sldChg chg="del">
        <pc:chgData name="Jenn Anne" userId="2e42e5b19939340a" providerId="LiveId" clId="{44787707-D02D-4BAB-B3BB-9BFDF74938D9}" dt="2020-01-21T21:26:23.490" v="168" actId="47"/>
        <pc:sldMkLst>
          <pc:docMk/>
          <pc:sldMk cId="4151370823" sldId="348"/>
        </pc:sldMkLst>
      </pc:sldChg>
      <pc:sldChg chg="modSp">
        <pc:chgData name="Jenn Anne" userId="2e42e5b19939340a" providerId="LiveId" clId="{44787707-D02D-4BAB-B3BB-9BFDF74938D9}" dt="2020-01-21T21:13:16.253" v="67"/>
        <pc:sldMkLst>
          <pc:docMk/>
          <pc:sldMk cId="3629164272" sldId="349"/>
        </pc:sldMkLst>
        <pc:spChg chg="mod">
          <ac:chgData name="Jenn Anne" userId="2e42e5b19939340a" providerId="LiveId" clId="{44787707-D02D-4BAB-B3BB-9BFDF74938D9}" dt="2020-01-21T21:13:16.253" v="67"/>
          <ac:spMkLst>
            <pc:docMk/>
            <pc:sldMk cId="3629164272" sldId="349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386582274" sldId="350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386374770" sldId="351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960399460" sldId="352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2372611563" sldId="353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421102119" sldId="354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574990462" sldId="355"/>
        </pc:sldMkLst>
      </pc:sldChg>
      <pc:sldChg chg="modSp">
        <pc:chgData name="Jenn Anne" userId="2e42e5b19939340a" providerId="LiveId" clId="{44787707-D02D-4BAB-B3BB-9BFDF74938D9}" dt="2020-01-21T21:13:28.410" v="68"/>
        <pc:sldMkLst>
          <pc:docMk/>
          <pc:sldMk cId="2862707768" sldId="356"/>
        </pc:sldMkLst>
        <pc:spChg chg="mod">
          <ac:chgData name="Jenn Anne" userId="2e42e5b19939340a" providerId="LiveId" clId="{44787707-D02D-4BAB-B3BB-9BFDF74938D9}" dt="2020-01-21T21:13:28.410" v="68"/>
          <ac:spMkLst>
            <pc:docMk/>
            <pc:sldMk cId="2862707768" sldId="356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411196203" sldId="357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25599275" sldId="358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981313817" sldId="359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348901506" sldId="360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73990824" sldId="361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660491105" sldId="362"/>
        </pc:sldMkLst>
      </pc:sldChg>
      <pc:sldChg chg="modSp">
        <pc:chgData name="Jenn Anne" userId="2e42e5b19939340a" providerId="LiveId" clId="{44787707-D02D-4BAB-B3BB-9BFDF74938D9}" dt="2020-01-21T21:14:07.148" v="69"/>
        <pc:sldMkLst>
          <pc:docMk/>
          <pc:sldMk cId="51436734" sldId="363"/>
        </pc:sldMkLst>
        <pc:spChg chg="mod">
          <ac:chgData name="Jenn Anne" userId="2e42e5b19939340a" providerId="LiveId" clId="{44787707-D02D-4BAB-B3BB-9BFDF74938D9}" dt="2020-01-21T21:14:07.148" v="69"/>
          <ac:spMkLst>
            <pc:docMk/>
            <pc:sldMk cId="51436734" sldId="363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2703456641" sldId="364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2270898839" sldId="365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2483531738" sldId="366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4077236994" sldId="367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842985548" sldId="368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028128902" sldId="369"/>
        </pc:sldMkLst>
      </pc:sldChg>
      <pc:sldChg chg="modSp">
        <pc:chgData name="Jenn Anne" userId="2e42e5b19939340a" providerId="LiveId" clId="{44787707-D02D-4BAB-B3BB-9BFDF74938D9}" dt="2020-01-21T21:14:20.352" v="70"/>
        <pc:sldMkLst>
          <pc:docMk/>
          <pc:sldMk cId="3028790163" sldId="370"/>
        </pc:sldMkLst>
        <pc:spChg chg="mod">
          <ac:chgData name="Jenn Anne" userId="2e42e5b19939340a" providerId="LiveId" clId="{44787707-D02D-4BAB-B3BB-9BFDF74938D9}" dt="2020-01-21T21:14:20.352" v="70"/>
          <ac:spMkLst>
            <pc:docMk/>
            <pc:sldMk cId="3028790163" sldId="370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712213760" sldId="371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880967872" sldId="372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2024900656" sldId="373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361364207" sldId="374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204843869" sldId="375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2479669775" sldId="376"/>
        </pc:sldMkLst>
      </pc:sldChg>
      <pc:sldChg chg="modSp">
        <pc:chgData name="Jenn Anne" userId="2e42e5b19939340a" providerId="LiveId" clId="{44787707-D02D-4BAB-B3BB-9BFDF74938D9}" dt="2020-01-21T21:14:30.247" v="71"/>
        <pc:sldMkLst>
          <pc:docMk/>
          <pc:sldMk cId="3331470768" sldId="377"/>
        </pc:sldMkLst>
        <pc:spChg chg="mod">
          <ac:chgData name="Jenn Anne" userId="2e42e5b19939340a" providerId="LiveId" clId="{44787707-D02D-4BAB-B3BB-9BFDF74938D9}" dt="2020-01-21T21:14:30.247" v="71"/>
          <ac:spMkLst>
            <pc:docMk/>
            <pc:sldMk cId="3331470768" sldId="377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129134947" sldId="378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769415795" sldId="379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087322593" sldId="380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1670922908" sldId="381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021875722" sldId="382"/>
        </pc:sldMkLst>
      </pc:sldChg>
      <pc:sldChg chg="del">
        <pc:chgData name="Jenn Anne" userId="2e42e5b19939340a" providerId="LiveId" clId="{44787707-D02D-4BAB-B3BB-9BFDF74938D9}" dt="2020-01-21T21:05:59.871" v="8" actId="47"/>
        <pc:sldMkLst>
          <pc:docMk/>
          <pc:sldMk cId="30693232" sldId="383"/>
        </pc:sldMkLst>
      </pc:sldChg>
      <pc:sldChg chg="modSp">
        <pc:chgData name="Jenn Anne" userId="2e42e5b19939340a" providerId="LiveId" clId="{44787707-D02D-4BAB-B3BB-9BFDF74938D9}" dt="2020-01-21T21:14:41.509" v="72"/>
        <pc:sldMkLst>
          <pc:docMk/>
          <pc:sldMk cId="1271338380" sldId="384"/>
        </pc:sldMkLst>
        <pc:spChg chg="mod">
          <ac:chgData name="Jenn Anne" userId="2e42e5b19939340a" providerId="LiveId" clId="{44787707-D02D-4BAB-B3BB-9BFDF74938D9}" dt="2020-01-21T21:14:41.509" v="72"/>
          <ac:spMkLst>
            <pc:docMk/>
            <pc:sldMk cId="1271338380" sldId="384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2427882604" sldId="385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4108255856" sldId="386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011590951" sldId="387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464400482" sldId="388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2347123697" sldId="389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359302009" sldId="390"/>
        </pc:sldMkLst>
      </pc:sldChg>
      <pc:sldChg chg="modSp">
        <pc:chgData name="Jenn Anne" userId="2e42e5b19939340a" providerId="LiveId" clId="{44787707-D02D-4BAB-B3BB-9BFDF74938D9}" dt="2020-01-21T21:14:50.297" v="73"/>
        <pc:sldMkLst>
          <pc:docMk/>
          <pc:sldMk cId="1021469143" sldId="391"/>
        </pc:sldMkLst>
        <pc:spChg chg="mod">
          <ac:chgData name="Jenn Anne" userId="2e42e5b19939340a" providerId="LiveId" clId="{44787707-D02D-4BAB-B3BB-9BFDF74938D9}" dt="2020-01-21T21:14:50.297" v="73"/>
          <ac:spMkLst>
            <pc:docMk/>
            <pc:sldMk cId="1021469143" sldId="391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3949428753" sldId="392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3868648524" sldId="393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681274671" sldId="394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328170710" sldId="395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198022126" sldId="396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2247148071" sldId="397"/>
        </pc:sldMkLst>
      </pc:sldChg>
      <pc:sldChg chg="modSp">
        <pc:chgData name="Jenn Anne" userId="2e42e5b19939340a" providerId="LiveId" clId="{44787707-D02D-4BAB-B3BB-9BFDF74938D9}" dt="2020-01-21T21:15:02.602" v="74"/>
        <pc:sldMkLst>
          <pc:docMk/>
          <pc:sldMk cId="851656133" sldId="398"/>
        </pc:sldMkLst>
        <pc:spChg chg="mod">
          <ac:chgData name="Jenn Anne" userId="2e42e5b19939340a" providerId="LiveId" clId="{44787707-D02D-4BAB-B3BB-9BFDF74938D9}" dt="2020-01-21T21:15:02.602" v="74"/>
          <ac:spMkLst>
            <pc:docMk/>
            <pc:sldMk cId="851656133" sldId="398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2492394" sldId="399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487976432" sldId="400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600286149" sldId="401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947016225" sldId="402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827521994" sldId="403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220714129" sldId="404"/>
        </pc:sldMkLst>
      </pc:sldChg>
      <pc:sldChg chg="modSp">
        <pc:chgData name="Jenn Anne" userId="2e42e5b19939340a" providerId="LiveId" clId="{44787707-D02D-4BAB-B3BB-9BFDF74938D9}" dt="2020-01-21T21:15:16.339" v="75"/>
        <pc:sldMkLst>
          <pc:docMk/>
          <pc:sldMk cId="3734520384" sldId="405"/>
        </pc:sldMkLst>
        <pc:spChg chg="mod">
          <ac:chgData name="Jenn Anne" userId="2e42e5b19939340a" providerId="LiveId" clId="{44787707-D02D-4BAB-B3BB-9BFDF74938D9}" dt="2020-01-21T21:15:16.339" v="75"/>
          <ac:spMkLst>
            <pc:docMk/>
            <pc:sldMk cId="3734520384" sldId="405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70300251" sldId="406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72785711" sldId="407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2275717711" sldId="408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3296043512" sldId="409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3563517863" sldId="410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2737912477" sldId="411"/>
        </pc:sldMkLst>
      </pc:sldChg>
      <pc:sldChg chg="modSp">
        <pc:chgData name="Jenn Anne" userId="2e42e5b19939340a" providerId="LiveId" clId="{44787707-D02D-4BAB-B3BB-9BFDF74938D9}" dt="2020-01-21T21:15:25.924" v="76"/>
        <pc:sldMkLst>
          <pc:docMk/>
          <pc:sldMk cId="2572098937" sldId="412"/>
        </pc:sldMkLst>
        <pc:spChg chg="mod">
          <ac:chgData name="Jenn Anne" userId="2e42e5b19939340a" providerId="LiveId" clId="{44787707-D02D-4BAB-B3BB-9BFDF74938D9}" dt="2020-01-21T21:15:25.924" v="76"/>
          <ac:spMkLst>
            <pc:docMk/>
            <pc:sldMk cId="2572098937" sldId="412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2957121273" sldId="413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783537905" sldId="414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107044036" sldId="415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2391395082" sldId="416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13266594" sldId="417"/>
        </pc:sldMkLst>
      </pc:sldChg>
      <pc:sldChg chg="del">
        <pc:chgData name="Jenn Anne" userId="2e42e5b19939340a" providerId="LiveId" clId="{44787707-D02D-4BAB-B3BB-9BFDF74938D9}" dt="2020-01-21T21:06:31.770" v="9" actId="47"/>
        <pc:sldMkLst>
          <pc:docMk/>
          <pc:sldMk cId="355886644" sldId="418"/>
        </pc:sldMkLst>
      </pc:sldChg>
      <pc:sldChg chg="modSp">
        <pc:chgData name="Jenn Anne" userId="2e42e5b19939340a" providerId="LiveId" clId="{44787707-D02D-4BAB-B3BB-9BFDF74938D9}" dt="2020-01-21T21:15:35.365" v="77"/>
        <pc:sldMkLst>
          <pc:docMk/>
          <pc:sldMk cId="2191687638" sldId="419"/>
        </pc:sldMkLst>
        <pc:spChg chg="mod">
          <ac:chgData name="Jenn Anne" userId="2e42e5b19939340a" providerId="LiveId" clId="{44787707-D02D-4BAB-B3BB-9BFDF74938D9}" dt="2020-01-21T21:15:35.365" v="77"/>
          <ac:spMkLst>
            <pc:docMk/>
            <pc:sldMk cId="2191687638" sldId="419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35.710" v="10" actId="47"/>
        <pc:sldMkLst>
          <pc:docMk/>
          <pc:sldMk cId="2391349778" sldId="420"/>
        </pc:sldMkLst>
      </pc:sldChg>
      <pc:sldChg chg="del">
        <pc:chgData name="Jenn Anne" userId="2e42e5b19939340a" providerId="LiveId" clId="{44787707-D02D-4BAB-B3BB-9BFDF74938D9}" dt="2020-01-21T21:06:35.710" v="10" actId="47"/>
        <pc:sldMkLst>
          <pc:docMk/>
          <pc:sldMk cId="1312125773" sldId="421"/>
        </pc:sldMkLst>
      </pc:sldChg>
      <pc:sldChg chg="del">
        <pc:chgData name="Jenn Anne" userId="2e42e5b19939340a" providerId="LiveId" clId="{44787707-D02D-4BAB-B3BB-9BFDF74938D9}" dt="2020-01-21T21:06:35.710" v="10" actId="47"/>
        <pc:sldMkLst>
          <pc:docMk/>
          <pc:sldMk cId="2971014141" sldId="422"/>
        </pc:sldMkLst>
      </pc:sldChg>
      <pc:sldChg chg="del">
        <pc:chgData name="Jenn Anne" userId="2e42e5b19939340a" providerId="LiveId" clId="{44787707-D02D-4BAB-B3BB-9BFDF74938D9}" dt="2020-01-21T21:06:35.710" v="10" actId="47"/>
        <pc:sldMkLst>
          <pc:docMk/>
          <pc:sldMk cId="4233344296" sldId="423"/>
        </pc:sldMkLst>
      </pc:sldChg>
      <pc:sldChg chg="del">
        <pc:chgData name="Jenn Anne" userId="2e42e5b19939340a" providerId="LiveId" clId="{44787707-D02D-4BAB-B3BB-9BFDF74938D9}" dt="2020-01-21T21:06:35.710" v="10" actId="47"/>
        <pc:sldMkLst>
          <pc:docMk/>
          <pc:sldMk cId="37112480" sldId="424"/>
        </pc:sldMkLst>
      </pc:sldChg>
      <pc:sldChg chg="del">
        <pc:chgData name="Jenn Anne" userId="2e42e5b19939340a" providerId="LiveId" clId="{44787707-D02D-4BAB-B3BB-9BFDF74938D9}" dt="2020-01-21T21:06:40.734" v="12" actId="47"/>
        <pc:sldMkLst>
          <pc:docMk/>
          <pc:sldMk cId="3353877910" sldId="425"/>
        </pc:sldMkLst>
      </pc:sldChg>
      <pc:sldChg chg="modSp">
        <pc:chgData name="Jenn Anne" userId="2e42e5b19939340a" providerId="LiveId" clId="{44787707-D02D-4BAB-B3BB-9BFDF74938D9}" dt="2020-01-21T21:15:44.276" v="78"/>
        <pc:sldMkLst>
          <pc:docMk/>
          <pc:sldMk cId="3198248309" sldId="426"/>
        </pc:sldMkLst>
        <pc:spChg chg="mod">
          <ac:chgData name="Jenn Anne" userId="2e42e5b19939340a" providerId="LiveId" clId="{44787707-D02D-4BAB-B3BB-9BFDF74938D9}" dt="2020-01-21T21:15:44.276" v="78"/>
          <ac:spMkLst>
            <pc:docMk/>
            <pc:sldMk cId="3198248309" sldId="426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38.940" v="11" actId="47"/>
        <pc:sldMkLst>
          <pc:docMk/>
          <pc:sldMk cId="2735969118" sldId="427"/>
        </pc:sldMkLst>
      </pc:sldChg>
      <pc:sldChg chg="del">
        <pc:chgData name="Jenn Anne" userId="2e42e5b19939340a" providerId="LiveId" clId="{44787707-D02D-4BAB-B3BB-9BFDF74938D9}" dt="2020-01-21T21:06:38.940" v="11" actId="47"/>
        <pc:sldMkLst>
          <pc:docMk/>
          <pc:sldMk cId="1424001829" sldId="428"/>
        </pc:sldMkLst>
      </pc:sldChg>
      <pc:sldChg chg="del">
        <pc:chgData name="Jenn Anne" userId="2e42e5b19939340a" providerId="LiveId" clId="{44787707-D02D-4BAB-B3BB-9BFDF74938D9}" dt="2020-01-21T21:06:38.940" v="11" actId="47"/>
        <pc:sldMkLst>
          <pc:docMk/>
          <pc:sldMk cId="4218228135" sldId="429"/>
        </pc:sldMkLst>
      </pc:sldChg>
      <pc:sldChg chg="del">
        <pc:chgData name="Jenn Anne" userId="2e42e5b19939340a" providerId="LiveId" clId="{44787707-D02D-4BAB-B3BB-9BFDF74938D9}" dt="2020-01-21T21:06:44.137" v="13" actId="47"/>
        <pc:sldMkLst>
          <pc:docMk/>
          <pc:sldMk cId="207935954" sldId="430"/>
        </pc:sldMkLst>
      </pc:sldChg>
      <pc:sldChg chg="del">
        <pc:chgData name="Jenn Anne" userId="2e42e5b19939340a" providerId="LiveId" clId="{44787707-D02D-4BAB-B3BB-9BFDF74938D9}" dt="2020-01-21T21:06:44.137" v="13" actId="47"/>
        <pc:sldMkLst>
          <pc:docMk/>
          <pc:sldMk cId="3386626315" sldId="431"/>
        </pc:sldMkLst>
      </pc:sldChg>
      <pc:sldChg chg="del">
        <pc:chgData name="Jenn Anne" userId="2e42e5b19939340a" providerId="LiveId" clId="{44787707-D02D-4BAB-B3BB-9BFDF74938D9}" dt="2020-01-21T21:06:44.137" v="13" actId="47"/>
        <pc:sldMkLst>
          <pc:docMk/>
          <pc:sldMk cId="2498407013" sldId="432"/>
        </pc:sldMkLst>
      </pc:sldChg>
      <pc:sldChg chg="modSp">
        <pc:chgData name="Jenn Anne" userId="2e42e5b19939340a" providerId="LiveId" clId="{44787707-D02D-4BAB-B3BB-9BFDF74938D9}" dt="2020-01-21T21:15:57.496" v="79"/>
        <pc:sldMkLst>
          <pc:docMk/>
          <pc:sldMk cId="2053615366" sldId="433"/>
        </pc:sldMkLst>
        <pc:spChg chg="mod">
          <ac:chgData name="Jenn Anne" userId="2e42e5b19939340a" providerId="LiveId" clId="{44787707-D02D-4BAB-B3BB-9BFDF74938D9}" dt="2020-01-21T21:15:57.496" v="79"/>
          <ac:spMkLst>
            <pc:docMk/>
            <pc:sldMk cId="2053615366" sldId="433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47.225" v="14" actId="47"/>
        <pc:sldMkLst>
          <pc:docMk/>
          <pc:sldMk cId="3078728959" sldId="434"/>
        </pc:sldMkLst>
      </pc:sldChg>
      <pc:sldChg chg="del">
        <pc:chgData name="Jenn Anne" userId="2e42e5b19939340a" providerId="LiveId" clId="{44787707-D02D-4BAB-B3BB-9BFDF74938D9}" dt="2020-01-21T21:06:47.225" v="14" actId="47"/>
        <pc:sldMkLst>
          <pc:docMk/>
          <pc:sldMk cId="1012173470" sldId="435"/>
        </pc:sldMkLst>
      </pc:sldChg>
      <pc:sldChg chg="del">
        <pc:chgData name="Jenn Anne" userId="2e42e5b19939340a" providerId="LiveId" clId="{44787707-D02D-4BAB-B3BB-9BFDF74938D9}" dt="2020-01-21T21:06:47.225" v="14" actId="47"/>
        <pc:sldMkLst>
          <pc:docMk/>
          <pc:sldMk cId="3617867323" sldId="436"/>
        </pc:sldMkLst>
      </pc:sldChg>
      <pc:sldChg chg="del">
        <pc:chgData name="Jenn Anne" userId="2e42e5b19939340a" providerId="LiveId" clId="{44787707-D02D-4BAB-B3BB-9BFDF74938D9}" dt="2020-01-21T21:06:49.535" v="15" actId="47"/>
        <pc:sldMkLst>
          <pc:docMk/>
          <pc:sldMk cId="1696644516" sldId="437"/>
        </pc:sldMkLst>
      </pc:sldChg>
      <pc:sldChg chg="del">
        <pc:chgData name="Jenn Anne" userId="2e42e5b19939340a" providerId="LiveId" clId="{44787707-D02D-4BAB-B3BB-9BFDF74938D9}" dt="2020-01-21T21:06:49.535" v="15" actId="47"/>
        <pc:sldMkLst>
          <pc:docMk/>
          <pc:sldMk cId="3823278146" sldId="438"/>
        </pc:sldMkLst>
      </pc:sldChg>
      <pc:sldChg chg="del">
        <pc:chgData name="Jenn Anne" userId="2e42e5b19939340a" providerId="LiveId" clId="{44787707-D02D-4BAB-B3BB-9BFDF74938D9}" dt="2020-01-21T21:06:49.535" v="15" actId="47"/>
        <pc:sldMkLst>
          <pc:docMk/>
          <pc:sldMk cId="1249404502" sldId="439"/>
        </pc:sldMkLst>
      </pc:sldChg>
      <pc:sldChg chg="modSp">
        <pc:chgData name="Jenn Anne" userId="2e42e5b19939340a" providerId="LiveId" clId="{44787707-D02D-4BAB-B3BB-9BFDF74938D9}" dt="2020-01-21T21:16:06.877" v="80"/>
        <pc:sldMkLst>
          <pc:docMk/>
          <pc:sldMk cId="2711488507" sldId="440"/>
        </pc:sldMkLst>
        <pc:spChg chg="mod">
          <ac:chgData name="Jenn Anne" userId="2e42e5b19939340a" providerId="LiveId" clId="{44787707-D02D-4BAB-B3BB-9BFDF74938D9}" dt="2020-01-21T21:16:06.877" v="80"/>
          <ac:spMkLst>
            <pc:docMk/>
            <pc:sldMk cId="2711488507" sldId="440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6:52.017" v="16" actId="47"/>
        <pc:sldMkLst>
          <pc:docMk/>
          <pc:sldMk cId="1887888147" sldId="441"/>
        </pc:sldMkLst>
      </pc:sldChg>
      <pc:sldChg chg="del">
        <pc:chgData name="Jenn Anne" userId="2e42e5b19939340a" providerId="LiveId" clId="{44787707-D02D-4BAB-B3BB-9BFDF74938D9}" dt="2020-01-21T21:06:52.017" v="16" actId="47"/>
        <pc:sldMkLst>
          <pc:docMk/>
          <pc:sldMk cId="1533098929" sldId="442"/>
        </pc:sldMkLst>
      </pc:sldChg>
      <pc:sldChg chg="del">
        <pc:chgData name="Jenn Anne" userId="2e42e5b19939340a" providerId="LiveId" clId="{44787707-D02D-4BAB-B3BB-9BFDF74938D9}" dt="2020-01-21T21:06:58.447" v="17" actId="47"/>
        <pc:sldMkLst>
          <pc:docMk/>
          <pc:sldMk cId="3523133865" sldId="443"/>
        </pc:sldMkLst>
      </pc:sldChg>
      <pc:sldChg chg="del">
        <pc:chgData name="Jenn Anne" userId="2e42e5b19939340a" providerId="LiveId" clId="{44787707-D02D-4BAB-B3BB-9BFDF74938D9}" dt="2020-01-21T21:06:58.447" v="17" actId="47"/>
        <pc:sldMkLst>
          <pc:docMk/>
          <pc:sldMk cId="1420506411" sldId="444"/>
        </pc:sldMkLst>
      </pc:sldChg>
      <pc:sldChg chg="del">
        <pc:chgData name="Jenn Anne" userId="2e42e5b19939340a" providerId="LiveId" clId="{44787707-D02D-4BAB-B3BB-9BFDF74938D9}" dt="2020-01-21T21:06:58.447" v="17" actId="47"/>
        <pc:sldMkLst>
          <pc:docMk/>
          <pc:sldMk cId="2014097890" sldId="445"/>
        </pc:sldMkLst>
      </pc:sldChg>
      <pc:sldChg chg="del">
        <pc:chgData name="Jenn Anne" userId="2e42e5b19939340a" providerId="LiveId" clId="{44787707-D02D-4BAB-B3BB-9BFDF74938D9}" dt="2020-01-21T21:06:58.447" v="17" actId="47"/>
        <pc:sldMkLst>
          <pc:docMk/>
          <pc:sldMk cId="3298839648" sldId="446"/>
        </pc:sldMkLst>
      </pc:sldChg>
      <pc:sldChg chg="modSp">
        <pc:chgData name="Jenn Anne" userId="2e42e5b19939340a" providerId="LiveId" clId="{44787707-D02D-4BAB-B3BB-9BFDF74938D9}" dt="2020-01-21T21:16:15.983" v="81"/>
        <pc:sldMkLst>
          <pc:docMk/>
          <pc:sldMk cId="1265478208" sldId="447"/>
        </pc:sldMkLst>
        <pc:spChg chg="mod">
          <ac:chgData name="Jenn Anne" userId="2e42e5b19939340a" providerId="LiveId" clId="{44787707-D02D-4BAB-B3BB-9BFDF74938D9}" dt="2020-01-21T21:16:15.983" v="81"/>
          <ac:spMkLst>
            <pc:docMk/>
            <pc:sldMk cId="1265478208" sldId="447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01.848" v="18" actId="47"/>
        <pc:sldMkLst>
          <pc:docMk/>
          <pc:sldMk cId="900672802" sldId="448"/>
        </pc:sldMkLst>
      </pc:sldChg>
      <pc:sldChg chg="del">
        <pc:chgData name="Jenn Anne" userId="2e42e5b19939340a" providerId="LiveId" clId="{44787707-D02D-4BAB-B3BB-9BFDF74938D9}" dt="2020-01-21T21:07:01.848" v="18" actId="47"/>
        <pc:sldMkLst>
          <pc:docMk/>
          <pc:sldMk cId="1869386474" sldId="449"/>
        </pc:sldMkLst>
      </pc:sldChg>
      <pc:sldChg chg="del">
        <pc:chgData name="Jenn Anne" userId="2e42e5b19939340a" providerId="LiveId" clId="{44787707-D02D-4BAB-B3BB-9BFDF74938D9}" dt="2020-01-21T21:07:01.848" v="18" actId="47"/>
        <pc:sldMkLst>
          <pc:docMk/>
          <pc:sldMk cId="2977076108" sldId="450"/>
        </pc:sldMkLst>
      </pc:sldChg>
      <pc:sldChg chg="del">
        <pc:chgData name="Jenn Anne" userId="2e42e5b19939340a" providerId="LiveId" clId="{44787707-D02D-4BAB-B3BB-9BFDF74938D9}" dt="2020-01-21T21:07:01.848" v="18" actId="47"/>
        <pc:sldMkLst>
          <pc:docMk/>
          <pc:sldMk cId="2332159285" sldId="451"/>
        </pc:sldMkLst>
      </pc:sldChg>
      <pc:sldChg chg="del">
        <pc:chgData name="Jenn Anne" userId="2e42e5b19939340a" providerId="LiveId" clId="{44787707-D02D-4BAB-B3BB-9BFDF74938D9}" dt="2020-01-21T21:07:01.848" v="18" actId="47"/>
        <pc:sldMkLst>
          <pc:docMk/>
          <pc:sldMk cId="1111150728" sldId="452"/>
        </pc:sldMkLst>
      </pc:sldChg>
      <pc:sldChg chg="del">
        <pc:chgData name="Jenn Anne" userId="2e42e5b19939340a" providerId="LiveId" clId="{44787707-D02D-4BAB-B3BB-9BFDF74938D9}" dt="2020-01-21T21:07:01.848" v="18" actId="47"/>
        <pc:sldMkLst>
          <pc:docMk/>
          <pc:sldMk cId="678272877" sldId="453"/>
        </pc:sldMkLst>
      </pc:sldChg>
      <pc:sldChg chg="modSp">
        <pc:chgData name="Jenn Anne" userId="2e42e5b19939340a" providerId="LiveId" clId="{44787707-D02D-4BAB-B3BB-9BFDF74938D9}" dt="2020-01-21T21:16:25.439" v="82"/>
        <pc:sldMkLst>
          <pc:docMk/>
          <pc:sldMk cId="3609406962" sldId="454"/>
        </pc:sldMkLst>
        <pc:spChg chg="mod">
          <ac:chgData name="Jenn Anne" userId="2e42e5b19939340a" providerId="LiveId" clId="{44787707-D02D-4BAB-B3BB-9BFDF74938D9}" dt="2020-01-21T21:16:25.439" v="82"/>
          <ac:spMkLst>
            <pc:docMk/>
            <pc:sldMk cId="3609406962" sldId="454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06.016" v="19" actId="47"/>
        <pc:sldMkLst>
          <pc:docMk/>
          <pc:sldMk cId="2980419825" sldId="455"/>
        </pc:sldMkLst>
      </pc:sldChg>
      <pc:sldChg chg="del">
        <pc:chgData name="Jenn Anne" userId="2e42e5b19939340a" providerId="LiveId" clId="{44787707-D02D-4BAB-B3BB-9BFDF74938D9}" dt="2020-01-21T21:07:06.016" v="19" actId="47"/>
        <pc:sldMkLst>
          <pc:docMk/>
          <pc:sldMk cId="3871130829" sldId="456"/>
        </pc:sldMkLst>
      </pc:sldChg>
      <pc:sldChg chg="del">
        <pc:chgData name="Jenn Anne" userId="2e42e5b19939340a" providerId="LiveId" clId="{44787707-D02D-4BAB-B3BB-9BFDF74938D9}" dt="2020-01-21T21:07:06.016" v="19" actId="47"/>
        <pc:sldMkLst>
          <pc:docMk/>
          <pc:sldMk cId="3242582490" sldId="457"/>
        </pc:sldMkLst>
      </pc:sldChg>
      <pc:sldChg chg="del">
        <pc:chgData name="Jenn Anne" userId="2e42e5b19939340a" providerId="LiveId" clId="{44787707-D02D-4BAB-B3BB-9BFDF74938D9}" dt="2020-01-21T21:07:06.016" v="19" actId="47"/>
        <pc:sldMkLst>
          <pc:docMk/>
          <pc:sldMk cId="3527618263" sldId="458"/>
        </pc:sldMkLst>
      </pc:sldChg>
      <pc:sldChg chg="del">
        <pc:chgData name="Jenn Anne" userId="2e42e5b19939340a" providerId="LiveId" clId="{44787707-D02D-4BAB-B3BB-9BFDF74938D9}" dt="2020-01-21T21:07:06.016" v="19" actId="47"/>
        <pc:sldMkLst>
          <pc:docMk/>
          <pc:sldMk cId="751528375" sldId="459"/>
        </pc:sldMkLst>
      </pc:sldChg>
      <pc:sldChg chg="del">
        <pc:chgData name="Jenn Anne" userId="2e42e5b19939340a" providerId="LiveId" clId="{44787707-D02D-4BAB-B3BB-9BFDF74938D9}" dt="2020-01-21T21:07:10.339" v="20" actId="47"/>
        <pc:sldMkLst>
          <pc:docMk/>
          <pc:sldMk cId="1827713200" sldId="460"/>
        </pc:sldMkLst>
      </pc:sldChg>
      <pc:sldChg chg="modSp">
        <pc:chgData name="Jenn Anne" userId="2e42e5b19939340a" providerId="LiveId" clId="{44787707-D02D-4BAB-B3BB-9BFDF74938D9}" dt="2020-01-21T21:16:34.882" v="83"/>
        <pc:sldMkLst>
          <pc:docMk/>
          <pc:sldMk cId="445245053" sldId="461"/>
        </pc:sldMkLst>
        <pc:spChg chg="mod">
          <ac:chgData name="Jenn Anne" userId="2e42e5b19939340a" providerId="LiveId" clId="{44787707-D02D-4BAB-B3BB-9BFDF74938D9}" dt="2020-01-21T21:16:34.882" v="83"/>
          <ac:spMkLst>
            <pc:docMk/>
            <pc:sldMk cId="445245053" sldId="461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14.101" v="21" actId="47"/>
        <pc:sldMkLst>
          <pc:docMk/>
          <pc:sldMk cId="2097791330" sldId="462"/>
        </pc:sldMkLst>
      </pc:sldChg>
      <pc:sldChg chg="del">
        <pc:chgData name="Jenn Anne" userId="2e42e5b19939340a" providerId="LiveId" clId="{44787707-D02D-4BAB-B3BB-9BFDF74938D9}" dt="2020-01-21T21:07:14.101" v="21" actId="47"/>
        <pc:sldMkLst>
          <pc:docMk/>
          <pc:sldMk cId="1133788221" sldId="463"/>
        </pc:sldMkLst>
      </pc:sldChg>
      <pc:sldChg chg="del">
        <pc:chgData name="Jenn Anne" userId="2e42e5b19939340a" providerId="LiveId" clId="{44787707-D02D-4BAB-B3BB-9BFDF74938D9}" dt="2020-01-21T21:07:14.101" v="21" actId="47"/>
        <pc:sldMkLst>
          <pc:docMk/>
          <pc:sldMk cId="3360113550" sldId="464"/>
        </pc:sldMkLst>
      </pc:sldChg>
      <pc:sldChg chg="del">
        <pc:chgData name="Jenn Anne" userId="2e42e5b19939340a" providerId="LiveId" clId="{44787707-D02D-4BAB-B3BB-9BFDF74938D9}" dt="2020-01-21T21:07:14.101" v="21" actId="47"/>
        <pc:sldMkLst>
          <pc:docMk/>
          <pc:sldMk cId="2256524990" sldId="465"/>
        </pc:sldMkLst>
      </pc:sldChg>
      <pc:sldChg chg="del">
        <pc:chgData name="Jenn Anne" userId="2e42e5b19939340a" providerId="LiveId" clId="{44787707-D02D-4BAB-B3BB-9BFDF74938D9}" dt="2020-01-21T21:07:14.101" v="21" actId="47"/>
        <pc:sldMkLst>
          <pc:docMk/>
          <pc:sldMk cId="1082107436" sldId="466"/>
        </pc:sldMkLst>
      </pc:sldChg>
      <pc:sldChg chg="del">
        <pc:chgData name="Jenn Anne" userId="2e42e5b19939340a" providerId="LiveId" clId="{44787707-D02D-4BAB-B3BB-9BFDF74938D9}" dt="2020-01-21T21:07:14.101" v="21" actId="47"/>
        <pc:sldMkLst>
          <pc:docMk/>
          <pc:sldMk cId="248951156" sldId="467"/>
        </pc:sldMkLst>
      </pc:sldChg>
      <pc:sldChg chg="modSp">
        <pc:chgData name="Jenn Anne" userId="2e42e5b19939340a" providerId="LiveId" clId="{44787707-D02D-4BAB-B3BB-9BFDF74938D9}" dt="2020-01-21T21:16:47.453" v="84"/>
        <pc:sldMkLst>
          <pc:docMk/>
          <pc:sldMk cId="2819674291" sldId="468"/>
        </pc:sldMkLst>
        <pc:spChg chg="mod">
          <ac:chgData name="Jenn Anne" userId="2e42e5b19939340a" providerId="LiveId" clId="{44787707-D02D-4BAB-B3BB-9BFDF74938D9}" dt="2020-01-21T21:16:47.453" v="84"/>
          <ac:spMkLst>
            <pc:docMk/>
            <pc:sldMk cId="2819674291" sldId="468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17.405" v="22" actId="47"/>
        <pc:sldMkLst>
          <pc:docMk/>
          <pc:sldMk cId="2959264348" sldId="469"/>
        </pc:sldMkLst>
      </pc:sldChg>
      <pc:sldChg chg="del">
        <pc:chgData name="Jenn Anne" userId="2e42e5b19939340a" providerId="LiveId" clId="{44787707-D02D-4BAB-B3BB-9BFDF74938D9}" dt="2020-01-21T21:07:17.405" v="22" actId="47"/>
        <pc:sldMkLst>
          <pc:docMk/>
          <pc:sldMk cId="2451557204" sldId="470"/>
        </pc:sldMkLst>
      </pc:sldChg>
      <pc:sldChg chg="del">
        <pc:chgData name="Jenn Anne" userId="2e42e5b19939340a" providerId="LiveId" clId="{44787707-D02D-4BAB-B3BB-9BFDF74938D9}" dt="2020-01-21T21:07:17.405" v="22" actId="47"/>
        <pc:sldMkLst>
          <pc:docMk/>
          <pc:sldMk cId="3717676424" sldId="471"/>
        </pc:sldMkLst>
      </pc:sldChg>
      <pc:sldChg chg="del">
        <pc:chgData name="Jenn Anne" userId="2e42e5b19939340a" providerId="LiveId" clId="{44787707-D02D-4BAB-B3BB-9BFDF74938D9}" dt="2020-01-21T21:07:17.405" v="22" actId="47"/>
        <pc:sldMkLst>
          <pc:docMk/>
          <pc:sldMk cId="2993344805" sldId="472"/>
        </pc:sldMkLst>
      </pc:sldChg>
      <pc:sldChg chg="del">
        <pc:chgData name="Jenn Anne" userId="2e42e5b19939340a" providerId="LiveId" clId="{44787707-D02D-4BAB-B3BB-9BFDF74938D9}" dt="2020-01-21T21:07:17.405" v="22" actId="47"/>
        <pc:sldMkLst>
          <pc:docMk/>
          <pc:sldMk cId="1993331412" sldId="473"/>
        </pc:sldMkLst>
      </pc:sldChg>
      <pc:sldChg chg="del">
        <pc:chgData name="Jenn Anne" userId="2e42e5b19939340a" providerId="LiveId" clId="{44787707-D02D-4BAB-B3BB-9BFDF74938D9}" dt="2020-01-21T21:07:17.405" v="22" actId="47"/>
        <pc:sldMkLst>
          <pc:docMk/>
          <pc:sldMk cId="457165743" sldId="474"/>
        </pc:sldMkLst>
      </pc:sldChg>
      <pc:sldChg chg="modSp">
        <pc:chgData name="Jenn Anne" userId="2e42e5b19939340a" providerId="LiveId" clId="{44787707-D02D-4BAB-B3BB-9BFDF74938D9}" dt="2020-01-21T21:16:56.030" v="85"/>
        <pc:sldMkLst>
          <pc:docMk/>
          <pc:sldMk cId="888235046" sldId="475"/>
        </pc:sldMkLst>
        <pc:spChg chg="mod">
          <ac:chgData name="Jenn Anne" userId="2e42e5b19939340a" providerId="LiveId" clId="{44787707-D02D-4BAB-B3BB-9BFDF74938D9}" dt="2020-01-21T21:16:56.030" v="85"/>
          <ac:spMkLst>
            <pc:docMk/>
            <pc:sldMk cId="888235046" sldId="475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20.481" v="23" actId="47"/>
        <pc:sldMkLst>
          <pc:docMk/>
          <pc:sldMk cId="2664388116" sldId="476"/>
        </pc:sldMkLst>
      </pc:sldChg>
      <pc:sldChg chg="del">
        <pc:chgData name="Jenn Anne" userId="2e42e5b19939340a" providerId="LiveId" clId="{44787707-D02D-4BAB-B3BB-9BFDF74938D9}" dt="2020-01-21T21:07:20.481" v="23" actId="47"/>
        <pc:sldMkLst>
          <pc:docMk/>
          <pc:sldMk cId="80929947" sldId="477"/>
        </pc:sldMkLst>
      </pc:sldChg>
      <pc:sldChg chg="del">
        <pc:chgData name="Jenn Anne" userId="2e42e5b19939340a" providerId="LiveId" clId="{44787707-D02D-4BAB-B3BB-9BFDF74938D9}" dt="2020-01-21T21:07:20.481" v="23" actId="47"/>
        <pc:sldMkLst>
          <pc:docMk/>
          <pc:sldMk cId="1918266393" sldId="478"/>
        </pc:sldMkLst>
      </pc:sldChg>
      <pc:sldChg chg="del">
        <pc:chgData name="Jenn Anne" userId="2e42e5b19939340a" providerId="LiveId" clId="{44787707-D02D-4BAB-B3BB-9BFDF74938D9}" dt="2020-01-21T21:07:20.481" v="23" actId="47"/>
        <pc:sldMkLst>
          <pc:docMk/>
          <pc:sldMk cId="4102682610" sldId="479"/>
        </pc:sldMkLst>
      </pc:sldChg>
      <pc:sldChg chg="del">
        <pc:chgData name="Jenn Anne" userId="2e42e5b19939340a" providerId="LiveId" clId="{44787707-D02D-4BAB-B3BB-9BFDF74938D9}" dt="2020-01-21T21:07:20.481" v="23" actId="47"/>
        <pc:sldMkLst>
          <pc:docMk/>
          <pc:sldMk cId="3807052586" sldId="480"/>
        </pc:sldMkLst>
      </pc:sldChg>
      <pc:sldChg chg="del">
        <pc:chgData name="Jenn Anne" userId="2e42e5b19939340a" providerId="LiveId" clId="{44787707-D02D-4BAB-B3BB-9BFDF74938D9}" dt="2020-01-21T21:07:20.481" v="23" actId="47"/>
        <pc:sldMkLst>
          <pc:docMk/>
          <pc:sldMk cId="3039274776" sldId="481"/>
        </pc:sldMkLst>
      </pc:sldChg>
      <pc:sldChg chg="modSp">
        <pc:chgData name="Jenn Anne" userId="2e42e5b19939340a" providerId="LiveId" clId="{44787707-D02D-4BAB-B3BB-9BFDF74938D9}" dt="2020-01-21T21:17:06.302" v="86"/>
        <pc:sldMkLst>
          <pc:docMk/>
          <pc:sldMk cId="43067399" sldId="482"/>
        </pc:sldMkLst>
        <pc:spChg chg="mod">
          <ac:chgData name="Jenn Anne" userId="2e42e5b19939340a" providerId="LiveId" clId="{44787707-D02D-4BAB-B3BB-9BFDF74938D9}" dt="2020-01-21T21:17:06.302" v="86"/>
          <ac:spMkLst>
            <pc:docMk/>
            <pc:sldMk cId="43067399" sldId="482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23.494" v="24" actId="47"/>
        <pc:sldMkLst>
          <pc:docMk/>
          <pc:sldMk cId="791153189" sldId="483"/>
        </pc:sldMkLst>
      </pc:sldChg>
      <pc:sldChg chg="del">
        <pc:chgData name="Jenn Anne" userId="2e42e5b19939340a" providerId="LiveId" clId="{44787707-D02D-4BAB-B3BB-9BFDF74938D9}" dt="2020-01-21T21:07:23.494" v="24" actId="47"/>
        <pc:sldMkLst>
          <pc:docMk/>
          <pc:sldMk cId="1021882038" sldId="484"/>
        </pc:sldMkLst>
      </pc:sldChg>
      <pc:sldChg chg="del">
        <pc:chgData name="Jenn Anne" userId="2e42e5b19939340a" providerId="LiveId" clId="{44787707-D02D-4BAB-B3BB-9BFDF74938D9}" dt="2020-01-21T21:07:23.494" v="24" actId="47"/>
        <pc:sldMkLst>
          <pc:docMk/>
          <pc:sldMk cId="2166388204" sldId="485"/>
        </pc:sldMkLst>
      </pc:sldChg>
      <pc:sldChg chg="del">
        <pc:chgData name="Jenn Anne" userId="2e42e5b19939340a" providerId="LiveId" clId="{44787707-D02D-4BAB-B3BB-9BFDF74938D9}" dt="2020-01-21T21:07:23.494" v="24" actId="47"/>
        <pc:sldMkLst>
          <pc:docMk/>
          <pc:sldMk cId="3322944591" sldId="486"/>
        </pc:sldMkLst>
      </pc:sldChg>
      <pc:sldChg chg="del">
        <pc:chgData name="Jenn Anne" userId="2e42e5b19939340a" providerId="LiveId" clId="{44787707-D02D-4BAB-B3BB-9BFDF74938D9}" dt="2020-01-21T21:07:23.494" v="24" actId="47"/>
        <pc:sldMkLst>
          <pc:docMk/>
          <pc:sldMk cId="4245523150" sldId="487"/>
        </pc:sldMkLst>
      </pc:sldChg>
      <pc:sldChg chg="del">
        <pc:chgData name="Jenn Anne" userId="2e42e5b19939340a" providerId="LiveId" clId="{44787707-D02D-4BAB-B3BB-9BFDF74938D9}" dt="2020-01-21T21:07:23.494" v="24" actId="47"/>
        <pc:sldMkLst>
          <pc:docMk/>
          <pc:sldMk cId="1941508524" sldId="488"/>
        </pc:sldMkLst>
      </pc:sldChg>
      <pc:sldChg chg="modSp">
        <pc:chgData name="Jenn Anne" userId="2e42e5b19939340a" providerId="LiveId" clId="{44787707-D02D-4BAB-B3BB-9BFDF74938D9}" dt="2020-01-21T21:17:16.468" v="87"/>
        <pc:sldMkLst>
          <pc:docMk/>
          <pc:sldMk cId="2927752345" sldId="489"/>
        </pc:sldMkLst>
        <pc:spChg chg="mod">
          <ac:chgData name="Jenn Anne" userId="2e42e5b19939340a" providerId="LiveId" clId="{44787707-D02D-4BAB-B3BB-9BFDF74938D9}" dt="2020-01-21T21:17:16.468" v="87"/>
          <ac:spMkLst>
            <pc:docMk/>
            <pc:sldMk cId="2927752345" sldId="489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30.704" v="27" actId="47"/>
        <pc:sldMkLst>
          <pc:docMk/>
          <pc:sldMk cId="2417567686" sldId="490"/>
        </pc:sldMkLst>
      </pc:sldChg>
      <pc:sldChg chg="del">
        <pc:chgData name="Jenn Anne" userId="2e42e5b19939340a" providerId="LiveId" clId="{44787707-D02D-4BAB-B3BB-9BFDF74938D9}" dt="2020-01-21T21:07:30.704" v="27" actId="47"/>
        <pc:sldMkLst>
          <pc:docMk/>
          <pc:sldMk cId="545767731" sldId="491"/>
        </pc:sldMkLst>
      </pc:sldChg>
      <pc:sldChg chg="del">
        <pc:chgData name="Jenn Anne" userId="2e42e5b19939340a" providerId="LiveId" clId="{44787707-D02D-4BAB-B3BB-9BFDF74938D9}" dt="2020-01-21T21:07:30.704" v="27" actId="47"/>
        <pc:sldMkLst>
          <pc:docMk/>
          <pc:sldMk cId="1223426396" sldId="492"/>
        </pc:sldMkLst>
      </pc:sldChg>
      <pc:sldChg chg="del">
        <pc:chgData name="Jenn Anne" userId="2e42e5b19939340a" providerId="LiveId" clId="{44787707-D02D-4BAB-B3BB-9BFDF74938D9}" dt="2020-01-21T21:07:30.704" v="27" actId="47"/>
        <pc:sldMkLst>
          <pc:docMk/>
          <pc:sldMk cId="1424235933" sldId="493"/>
        </pc:sldMkLst>
      </pc:sldChg>
      <pc:sldChg chg="del">
        <pc:chgData name="Jenn Anne" userId="2e42e5b19939340a" providerId="LiveId" clId="{44787707-D02D-4BAB-B3BB-9BFDF74938D9}" dt="2020-01-21T21:07:30.704" v="27" actId="47"/>
        <pc:sldMkLst>
          <pc:docMk/>
          <pc:sldMk cId="276370866" sldId="494"/>
        </pc:sldMkLst>
      </pc:sldChg>
      <pc:sldChg chg="del ord">
        <pc:chgData name="Jenn Anne" userId="2e42e5b19939340a" providerId="LiveId" clId="{44787707-D02D-4BAB-B3BB-9BFDF74938D9}" dt="2020-01-21T21:07:30.704" v="27" actId="47"/>
        <pc:sldMkLst>
          <pc:docMk/>
          <pc:sldMk cId="2415828270" sldId="495"/>
        </pc:sldMkLst>
      </pc:sldChg>
      <pc:sldChg chg="modSp">
        <pc:chgData name="Jenn Anne" userId="2e42e5b19939340a" providerId="LiveId" clId="{44787707-D02D-4BAB-B3BB-9BFDF74938D9}" dt="2020-01-21T21:17:26.604" v="88"/>
        <pc:sldMkLst>
          <pc:docMk/>
          <pc:sldMk cId="409050130" sldId="496"/>
        </pc:sldMkLst>
        <pc:spChg chg="mod">
          <ac:chgData name="Jenn Anne" userId="2e42e5b19939340a" providerId="LiveId" clId="{44787707-D02D-4BAB-B3BB-9BFDF74938D9}" dt="2020-01-21T21:17:26.604" v="88"/>
          <ac:spMkLst>
            <pc:docMk/>
            <pc:sldMk cId="409050130" sldId="496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33.723" v="28" actId="47"/>
        <pc:sldMkLst>
          <pc:docMk/>
          <pc:sldMk cId="3206103042" sldId="497"/>
        </pc:sldMkLst>
      </pc:sldChg>
      <pc:sldChg chg="del">
        <pc:chgData name="Jenn Anne" userId="2e42e5b19939340a" providerId="LiveId" clId="{44787707-D02D-4BAB-B3BB-9BFDF74938D9}" dt="2020-01-21T21:07:33.723" v="28" actId="47"/>
        <pc:sldMkLst>
          <pc:docMk/>
          <pc:sldMk cId="200621784" sldId="498"/>
        </pc:sldMkLst>
      </pc:sldChg>
      <pc:sldChg chg="del">
        <pc:chgData name="Jenn Anne" userId="2e42e5b19939340a" providerId="LiveId" clId="{44787707-D02D-4BAB-B3BB-9BFDF74938D9}" dt="2020-01-21T21:07:33.723" v="28" actId="47"/>
        <pc:sldMkLst>
          <pc:docMk/>
          <pc:sldMk cId="833219457" sldId="499"/>
        </pc:sldMkLst>
      </pc:sldChg>
      <pc:sldChg chg="del">
        <pc:chgData name="Jenn Anne" userId="2e42e5b19939340a" providerId="LiveId" clId="{44787707-D02D-4BAB-B3BB-9BFDF74938D9}" dt="2020-01-21T21:07:33.723" v="28" actId="47"/>
        <pc:sldMkLst>
          <pc:docMk/>
          <pc:sldMk cId="1689832986" sldId="500"/>
        </pc:sldMkLst>
      </pc:sldChg>
      <pc:sldChg chg="del">
        <pc:chgData name="Jenn Anne" userId="2e42e5b19939340a" providerId="LiveId" clId="{44787707-D02D-4BAB-B3BB-9BFDF74938D9}" dt="2020-01-21T21:07:33.723" v="28" actId="47"/>
        <pc:sldMkLst>
          <pc:docMk/>
          <pc:sldMk cId="3277810818" sldId="501"/>
        </pc:sldMkLst>
      </pc:sldChg>
      <pc:sldChg chg="del">
        <pc:chgData name="Jenn Anne" userId="2e42e5b19939340a" providerId="LiveId" clId="{44787707-D02D-4BAB-B3BB-9BFDF74938D9}" dt="2020-01-21T21:07:33.723" v="28" actId="47"/>
        <pc:sldMkLst>
          <pc:docMk/>
          <pc:sldMk cId="1725008537" sldId="502"/>
        </pc:sldMkLst>
      </pc:sldChg>
      <pc:sldChg chg="modSp">
        <pc:chgData name="Jenn Anne" userId="2e42e5b19939340a" providerId="LiveId" clId="{44787707-D02D-4BAB-B3BB-9BFDF74938D9}" dt="2020-01-21T21:17:48.013" v="90" actId="20577"/>
        <pc:sldMkLst>
          <pc:docMk/>
          <pc:sldMk cId="1047339375" sldId="503"/>
        </pc:sldMkLst>
        <pc:spChg chg="mod">
          <ac:chgData name="Jenn Anne" userId="2e42e5b19939340a" providerId="LiveId" clId="{44787707-D02D-4BAB-B3BB-9BFDF74938D9}" dt="2020-01-21T21:17:48.013" v="90" actId="20577"/>
          <ac:spMkLst>
            <pc:docMk/>
            <pc:sldMk cId="1047339375" sldId="503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36.531" v="29" actId="47"/>
        <pc:sldMkLst>
          <pc:docMk/>
          <pc:sldMk cId="3413191914" sldId="504"/>
        </pc:sldMkLst>
      </pc:sldChg>
      <pc:sldChg chg="del">
        <pc:chgData name="Jenn Anne" userId="2e42e5b19939340a" providerId="LiveId" clId="{44787707-D02D-4BAB-B3BB-9BFDF74938D9}" dt="2020-01-21T21:07:36.531" v="29" actId="47"/>
        <pc:sldMkLst>
          <pc:docMk/>
          <pc:sldMk cId="411240464" sldId="505"/>
        </pc:sldMkLst>
      </pc:sldChg>
      <pc:sldChg chg="del">
        <pc:chgData name="Jenn Anne" userId="2e42e5b19939340a" providerId="LiveId" clId="{44787707-D02D-4BAB-B3BB-9BFDF74938D9}" dt="2020-01-21T21:07:36.531" v="29" actId="47"/>
        <pc:sldMkLst>
          <pc:docMk/>
          <pc:sldMk cId="3251884617" sldId="506"/>
        </pc:sldMkLst>
      </pc:sldChg>
      <pc:sldChg chg="del">
        <pc:chgData name="Jenn Anne" userId="2e42e5b19939340a" providerId="LiveId" clId="{44787707-D02D-4BAB-B3BB-9BFDF74938D9}" dt="2020-01-21T21:07:36.531" v="29" actId="47"/>
        <pc:sldMkLst>
          <pc:docMk/>
          <pc:sldMk cId="1130481080" sldId="507"/>
        </pc:sldMkLst>
      </pc:sldChg>
      <pc:sldChg chg="del">
        <pc:chgData name="Jenn Anne" userId="2e42e5b19939340a" providerId="LiveId" clId="{44787707-D02D-4BAB-B3BB-9BFDF74938D9}" dt="2020-01-21T21:07:36.531" v="29" actId="47"/>
        <pc:sldMkLst>
          <pc:docMk/>
          <pc:sldMk cId="796748731" sldId="508"/>
        </pc:sldMkLst>
      </pc:sldChg>
      <pc:sldChg chg="del">
        <pc:chgData name="Jenn Anne" userId="2e42e5b19939340a" providerId="LiveId" clId="{44787707-D02D-4BAB-B3BB-9BFDF74938D9}" dt="2020-01-21T21:07:36.531" v="29" actId="47"/>
        <pc:sldMkLst>
          <pc:docMk/>
          <pc:sldMk cId="2007572303" sldId="509"/>
        </pc:sldMkLst>
      </pc:sldChg>
      <pc:sldChg chg="modSp">
        <pc:chgData name="Jenn Anne" userId="2e42e5b19939340a" providerId="LiveId" clId="{44787707-D02D-4BAB-B3BB-9BFDF74938D9}" dt="2020-01-21T21:17:57.545" v="91"/>
        <pc:sldMkLst>
          <pc:docMk/>
          <pc:sldMk cId="1758258811" sldId="510"/>
        </pc:sldMkLst>
        <pc:spChg chg="mod">
          <ac:chgData name="Jenn Anne" userId="2e42e5b19939340a" providerId="LiveId" clId="{44787707-D02D-4BAB-B3BB-9BFDF74938D9}" dt="2020-01-21T21:17:57.545" v="91"/>
          <ac:spMkLst>
            <pc:docMk/>
            <pc:sldMk cId="1758258811" sldId="510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39.269" v="30" actId="47"/>
        <pc:sldMkLst>
          <pc:docMk/>
          <pc:sldMk cId="2084344894" sldId="511"/>
        </pc:sldMkLst>
      </pc:sldChg>
      <pc:sldChg chg="del">
        <pc:chgData name="Jenn Anne" userId="2e42e5b19939340a" providerId="LiveId" clId="{44787707-D02D-4BAB-B3BB-9BFDF74938D9}" dt="2020-01-21T21:07:39.269" v="30" actId="47"/>
        <pc:sldMkLst>
          <pc:docMk/>
          <pc:sldMk cId="3278786637" sldId="512"/>
        </pc:sldMkLst>
      </pc:sldChg>
      <pc:sldChg chg="del">
        <pc:chgData name="Jenn Anne" userId="2e42e5b19939340a" providerId="LiveId" clId="{44787707-D02D-4BAB-B3BB-9BFDF74938D9}" dt="2020-01-21T21:07:39.269" v="30" actId="47"/>
        <pc:sldMkLst>
          <pc:docMk/>
          <pc:sldMk cId="2599262055" sldId="513"/>
        </pc:sldMkLst>
      </pc:sldChg>
      <pc:sldChg chg="del">
        <pc:chgData name="Jenn Anne" userId="2e42e5b19939340a" providerId="LiveId" clId="{44787707-D02D-4BAB-B3BB-9BFDF74938D9}" dt="2020-01-21T21:07:39.269" v="30" actId="47"/>
        <pc:sldMkLst>
          <pc:docMk/>
          <pc:sldMk cId="1839502188" sldId="514"/>
        </pc:sldMkLst>
      </pc:sldChg>
      <pc:sldChg chg="del">
        <pc:chgData name="Jenn Anne" userId="2e42e5b19939340a" providerId="LiveId" clId="{44787707-D02D-4BAB-B3BB-9BFDF74938D9}" dt="2020-01-21T21:07:39.269" v="30" actId="47"/>
        <pc:sldMkLst>
          <pc:docMk/>
          <pc:sldMk cId="2116839883" sldId="515"/>
        </pc:sldMkLst>
      </pc:sldChg>
      <pc:sldChg chg="del">
        <pc:chgData name="Jenn Anne" userId="2e42e5b19939340a" providerId="LiveId" clId="{44787707-D02D-4BAB-B3BB-9BFDF74938D9}" dt="2020-01-21T21:07:39.269" v="30" actId="47"/>
        <pc:sldMkLst>
          <pc:docMk/>
          <pc:sldMk cId="1296587699" sldId="516"/>
        </pc:sldMkLst>
      </pc:sldChg>
      <pc:sldChg chg="modSp">
        <pc:chgData name="Jenn Anne" userId="2e42e5b19939340a" providerId="LiveId" clId="{44787707-D02D-4BAB-B3BB-9BFDF74938D9}" dt="2020-01-21T21:18:07.909" v="92"/>
        <pc:sldMkLst>
          <pc:docMk/>
          <pc:sldMk cId="3191159694" sldId="517"/>
        </pc:sldMkLst>
        <pc:spChg chg="mod">
          <ac:chgData name="Jenn Anne" userId="2e42e5b19939340a" providerId="LiveId" clId="{44787707-D02D-4BAB-B3BB-9BFDF74938D9}" dt="2020-01-21T21:18:07.909" v="92"/>
          <ac:spMkLst>
            <pc:docMk/>
            <pc:sldMk cId="3191159694" sldId="517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42.122" v="31" actId="47"/>
        <pc:sldMkLst>
          <pc:docMk/>
          <pc:sldMk cId="4112768527" sldId="518"/>
        </pc:sldMkLst>
      </pc:sldChg>
      <pc:sldChg chg="del">
        <pc:chgData name="Jenn Anne" userId="2e42e5b19939340a" providerId="LiveId" clId="{44787707-D02D-4BAB-B3BB-9BFDF74938D9}" dt="2020-01-21T21:07:42.122" v="31" actId="47"/>
        <pc:sldMkLst>
          <pc:docMk/>
          <pc:sldMk cId="12902403" sldId="519"/>
        </pc:sldMkLst>
      </pc:sldChg>
      <pc:sldChg chg="del">
        <pc:chgData name="Jenn Anne" userId="2e42e5b19939340a" providerId="LiveId" clId="{44787707-D02D-4BAB-B3BB-9BFDF74938D9}" dt="2020-01-21T21:07:42.122" v="31" actId="47"/>
        <pc:sldMkLst>
          <pc:docMk/>
          <pc:sldMk cId="4133949039" sldId="520"/>
        </pc:sldMkLst>
      </pc:sldChg>
      <pc:sldChg chg="del">
        <pc:chgData name="Jenn Anne" userId="2e42e5b19939340a" providerId="LiveId" clId="{44787707-D02D-4BAB-B3BB-9BFDF74938D9}" dt="2020-01-21T21:07:42.122" v="31" actId="47"/>
        <pc:sldMkLst>
          <pc:docMk/>
          <pc:sldMk cId="1131133302" sldId="521"/>
        </pc:sldMkLst>
      </pc:sldChg>
      <pc:sldChg chg="del">
        <pc:chgData name="Jenn Anne" userId="2e42e5b19939340a" providerId="LiveId" clId="{44787707-D02D-4BAB-B3BB-9BFDF74938D9}" dt="2020-01-21T21:07:42.122" v="31" actId="47"/>
        <pc:sldMkLst>
          <pc:docMk/>
          <pc:sldMk cId="3181351639" sldId="522"/>
        </pc:sldMkLst>
      </pc:sldChg>
      <pc:sldChg chg="del">
        <pc:chgData name="Jenn Anne" userId="2e42e5b19939340a" providerId="LiveId" clId="{44787707-D02D-4BAB-B3BB-9BFDF74938D9}" dt="2020-01-21T21:07:42.122" v="31" actId="47"/>
        <pc:sldMkLst>
          <pc:docMk/>
          <pc:sldMk cId="3737188544" sldId="523"/>
        </pc:sldMkLst>
      </pc:sldChg>
      <pc:sldChg chg="modSp">
        <pc:chgData name="Jenn Anne" userId="2e42e5b19939340a" providerId="LiveId" clId="{44787707-D02D-4BAB-B3BB-9BFDF74938D9}" dt="2020-01-21T21:18:17.703" v="93"/>
        <pc:sldMkLst>
          <pc:docMk/>
          <pc:sldMk cId="4173162013" sldId="524"/>
        </pc:sldMkLst>
        <pc:spChg chg="mod">
          <ac:chgData name="Jenn Anne" userId="2e42e5b19939340a" providerId="LiveId" clId="{44787707-D02D-4BAB-B3BB-9BFDF74938D9}" dt="2020-01-21T21:18:17.703" v="93"/>
          <ac:spMkLst>
            <pc:docMk/>
            <pc:sldMk cId="4173162013" sldId="524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45.281" v="32" actId="47"/>
        <pc:sldMkLst>
          <pc:docMk/>
          <pc:sldMk cId="2846707178" sldId="525"/>
        </pc:sldMkLst>
      </pc:sldChg>
      <pc:sldChg chg="del">
        <pc:chgData name="Jenn Anne" userId="2e42e5b19939340a" providerId="LiveId" clId="{44787707-D02D-4BAB-B3BB-9BFDF74938D9}" dt="2020-01-21T21:07:45.281" v="32" actId="47"/>
        <pc:sldMkLst>
          <pc:docMk/>
          <pc:sldMk cId="1377790424" sldId="526"/>
        </pc:sldMkLst>
      </pc:sldChg>
      <pc:sldChg chg="del">
        <pc:chgData name="Jenn Anne" userId="2e42e5b19939340a" providerId="LiveId" clId="{44787707-D02D-4BAB-B3BB-9BFDF74938D9}" dt="2020-01-21T21:07:45.281" v="32" actId="47"/>
        <pc:sldMkLst>
          <pc:docMk/>
          <pc:sldMk cId="4285627149" sldId="527"/>
        </pc:sldMkLst>
      </pc:sldChg>
      <pc:sldChg chg="del">
        <pc:chgData name="Jenn Anne" userId="2e42e5b19939340a" providerId="LiveId" clId="{44787707-D02D-4BAB-B3BB-9BFDF74938D9}" dt="2020-01-21T21:07:45.281" v="32" actId="47"/>
        <pc:sldMkLst>
          <pc:docMk/>
          <pc:sldMk cId="3405853493" sldId="528"/>
        </pc:sldMkLst>
      </pc:sldChg>
      <pc:sldChg chg="del">
        <pc:chgData name="Jenn Anne" userId="2e42e5b19939340a" providerId="LiveId" clId="{44787707-D02D-4BAB-B3BB-9BFDF74938D9}" dt="2020-01-21T21:07:45.281" v="32" actId="47"/>
        <pc:sldMkLst>
          <pc:docMk/>
          <pc:sldMk cId="2901281508" sldId="529"/>
        </pc:sldMkLst>
      </pc:sldChg>
      <pc:sldChg chg="del">
        <pc:chgData name="Jenn Anne" userId="2e42e5b19939340a" providerId="LiveId" clId="{44787707-D02D-4BAB-B3BB-9BFDF74938D9}" dt="2020-01-21T21:07:50.475" v="33" actId="47"/>
        <pc:sldMkLst>
          <pc:docMk/>
          <pc:sldMk cId="3805890564" sldId="530"/>
        </pc:sldMkLst>
      </pc:sldChg>
      <pc:sldChg chg="modSp">
        <pc:chgData name="Jenn Anne" userId="2e42e5b19939340a" providerId="LiveId" clId="{44787707-D02D-4BAB-B3BB-9BFDF74938D9}" dt="2020-01-21T21:18:33.705" v="94"/>
        <pc:sldMkLst>
          <pc:docMk/>
          <pc:sldMk cId="4072120084" sldId="531"/>
        </pc:sldMkLst>
        <pc:spChg chg="mod">
          <ac:chgData name="Jenn Anne" userId="2e42e5b19939340a" providerId="LiveId" clId="{44787707-D02D-4BAB-B3BB-9BFDF74938D9}" dt="2020-01-21T21:18:33.705" v="94"/>
          <ac:spMkLst>
            <pc:docMk/>
            <pc:sldMk cId="4072120084" sldId="531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53.480" v="34" actId="47"/>
        <pc:sldMkLst>
          <pc:docMk/>
          <pc:sldMk cId="3256316876" sldId="532"/>
        </pc:sldMkLst>
      </pc:sldChg>
      <pc:sldChg chg="del">
        <pc:chgData name="Jenn Anne" userId="2e42e5b19939340a" providerId="LiveId" clId="{44787707-D02D-4BAB-B3BB-9BFDF74938D9}" dt="2020-01-21T21:07:53.480" v="34" actId="47"/>
        <pc:sldMkLst>
          <pc:docMk/>
          <pc:sldMk cId="131964751" sldId="533"/>
        </pc:sldMkLst>
      </pc:sldChg>
      <pc:sldChg chg="del">
        <pc:chgData name="Jenn Anne" userId="2e42e5b19939340a" providerId="LiveId" clId="{44787707-D02D-4BAB-B3BB-9BFDF74938D9}" dt="2020-01-21T21:07:53.480" v="34" actId="47"/>
        <pc:sldMkLst>
          <pc:docMk/>
          <pc:sldMk cId="4138573103" sldId="534"/>
        </pc:sldMkLst>
      </pc:sldChg>
      <pc:sldChg chg="del">
        <pc:chgData name="Jenn Anne" userId="2e42e5b19939340a" providerId="LiveId" clId="{44787707-D02D-4BAB-B3BB-9BFDF74938D9}" dt="2020-01-21T21:07:53.480" v="34" actId="47"/>
        <pc:sldMkLst>
          <pc:docMk/>
          <pc:sldMk cId="4021366424" sldId="535"/>
        </pc:sldMkLst>
      </pc:sldChg>
      <pc:sldChg chg="del">
        <pc:chgData name="Jenn Anne" userId="2e42e5b19939340a" providerId="LiveId" clId="{44787707-D02D-4BAB-B3BB-9BFDF74938D9}" dt="2020-01-21T21:07:53.480" v="34" actId="47"/>
        <pc:sldMkLst>
          <pc:docMk/>
          <pc:sldMk cId="3469768351" sldId="536"/>
        </pc:sldMkLst>
      </pc:sldChg>
      <pc:sldChg chg="del">
        <pc:chgData name="Jenn Anne" userId="2e42e5b19939340a" providerId="LiveId" clId="{44787707-D02D-4BAB-B3BB-9BFDF74938D9}" dt="2020-01-21T21:07:53.480" v="34" actId="47"/>
        <pc:sldMkLst>
          <pc:docMk/>
          <pc:sldMk cId="3679345057" sldId="537"/>
        </pc:sldMkLst>
      </pc:sldChg>
      <pc:sldChg chg="modSp">
        <pc:chgData name="Jenn Anne" userId="2e42e5b19939340a" providerId="LiveId" clId="{44787707-D02D-4BAB-B3BB-9BFDF74938D9}" dt="2020-01-21T21:18:44.822" v="95"/>
        <pc:sldMkLst>
          <pc:docMk/>
          <pc:sldMk cId="1904377342" sldId="538"/>
        </pc:sldMkLst>
        <pc:spChg chg="mod">
          <ac:chgData name="Jenn Anne" userId="2e42e5b19939340a" providerId="LiveId" clId="{44787707-D02D-4BAB-B3BB-9BFDF74938D9}" dt="2020-01-21T21:18:44.822" v="95"/>
          <ac:spMkLst>
            <pc:docMk/>
            <pc:sldMk cId="1904377342" sldId="538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56.493" v="35" actId="47"/>
        <pc:sldMkLst>
          <pc:docMk/>
          <pc:sldMk cId="3475346623" sldId="539"/>
        </pc:sldMkLst>
      </pc:sldChg>
      <pc:sldChg chg="del">
        <pc:chgData name="Jenn Anne" userId="2e42e5b19939340a" providerId="LiveId" clId="{44787707-D02D-4BAB-B3BB-9BFDF74938D9}" dt="2020-01-21T21:07:56.493" v="35" actId="47"/>
        <pc:sldMkLst>
          <pc:docMk/>
          <pc:sldMk cId="4162020249" sldId="540"/>
        </pc:sldMkLst>
      </pc:sldChg>
      <pc:sldChg chg="del">
        <pc:chgData name="Jenn Anne" userId="2e42e5b19939340a" providerId="LiveId" clId="{44787707-D02D-4BAB-B3BB-9BFDF74938D9}" dt="2020-01-21T21:07:56.493" v="35" actId="47"/>
        <pc:sldMkLst>
          <pc:docMk/>
          <pc:sldMk cId="617685461" sldId="541"/>
        </pc:sldMkLst>
      </pc:sldChg>
      <pc:sldChg chg="del">
        <pc:chgData name="Jenn Anne" userId="2e42e5b19939340a" providerId="LiveId" clId="{44787707-D02D-4BAB-B3BB-9BFDF74938D9}" dt="2020-01-21T21:07:56.493" v="35" actId="47"/>
        <pc:sldMkLst>
          <pc:docMk/>
          <pc:sldMk cId="2674242928" sldId="542"/>
        </pc:sldMkLst>
      </pc:sldChg>
      <pc:sldChg chg="del">
        <pc:chgData name="Jenn Anne" userId="2e42e5b19939340a" providerId="LiveId" clId="{44787707-D02D-4BAB-B3BB-9BFDF74938D9}" dt="2020-01-21T21:07:56.493" v="35" actId="47"/>
        <pc:sldMkLst>
          <pc:docMk/>
          <pc:sldMk cId="2774710649" sldId="543"/>
        </pc:sldMkLst>
      </pc:sldChg>
      <pc:sldChg chg="del">
        <pc:chgData name="Jenn Anne" userId="2e42e5b19939340a" providerId="LiveId" clId="{44787707-D02D-4BAB-B3BB-9BFDF74938D9}" dt="2020-01-21T21:07:56.493" v="35" actId="47"/>
        <pc:sldMkLst>
          <pc:docMk/>
          <pc:sldMk cId="2792428053" sldId="544"/>
        </pc:sldMkLst>
      </pc:sldChg>
      <pc:sldChg chg="modSp">
        <pc:chgData name="Jenn Anne" userId="2e42e5b19939340a" providerId="LiveId" clId="{44787707-D02D-4BAB-B3BB-9BFDF74938D9}" dt="2020-01-21T21:19:08.770" v="97" actId="20577"/>
        <pc:sldMkLst>
          <pc:docMk/>
          <pc:sldMk cId="881175151" sldId="545"/>
        </pc:sldMkLst>
        <pc:spChg chg="mod">
          <ac:chgData name="Jenn Anne" userId="2e42e5b19939340a" providerId="LiveId" clId="{44787707-D02D-4BAB-B3BB-9BFDF74938D9}" dt="2020-01-21T21:19:08.770" v="97" actId="20577"/>
          <ac:spMkLst>
            <pc:docMk/>
            <pc:sldMk cId="881175151" sldId="545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7:59.395" v="36" actId="47"/>
        <pc:sldMkLst>
          <pc:docMk/>
          <pc:sldMk cId="2840887563" sldId="546"/>
        </pc:sldMkLst>
      </pc:sldChg>
      <pc:sldChg chg="del">
        <pc:chgData name="Jenn Anne" userId="2e42e5b19939340a" providerId="LiveId" clId="{44787707-D02D-4BAB-B3BB-9BFDF74938D9}" dt="2020-01-21T21:07:59.395" v="36" actId="47"/>
        <pc:sldMkLst>
          <pc:docMk/>
          <pc:sldMk cId="3273203798" sldId="547"/>
        </pc:sldMkLst>
      </pc:sldChg>
      <pc:sldChg chg="del">
        <pc:chgData name="Jenn Anne" userId="2e42e5b19939340a" providerId="LiveId" clId="{44787707-D02D-4BAB-B3BB-9BFDF74938D9}" dt="2020-01-21T21:07:59.395" v="36" actId="47"/>
        <pc:sldMkLst>
          <pc:docMk/>
          <pc:sldMk cId="2959339060" sldId="548"/>
        </pc:sldMkLst>
      </pc:sldChg>
      <pc:sldChg chg="del">
        <pc:chgData name="Jenn Anne" userId="2e42e5b19939340a" providerId="LiveId" clId="{44787707-D02D-4BAB-B3BB-9BFDF74938D9}" dt="2020-01-21T21:07:59.395" v="36" actId="47"/>
        <pc:sldMkLst>
          <pc:docMk/>
          <pc:sldMk cId="549809326" sldId="549"/>
        </pc:sldMkLst>
      </pc:sldChg>
      <pc:sldChg chg="del">
        <pc:chgData name="Jenn Anne" userId="2e42e5b19939340a" providerId="LiveId" clId="{44787707-D02D-4BAB-B3BB-9BFDF74938D9}" dt="2020-01-21T21:07:59.395" v="36" actId="47"/>
        <pc:sldMkLst>
          <pc:docMk/>
          <pc:sldMk cId="1983135577" sldId="550"/>
        </pc:sldMkLst>
      </pc:sldChg>
      <pc:sldChg chg="del">
        <pc:chgData name="Jenn Anne" userId="2e42e5b19939340a" providerId="LiveId" clId="{44787707-D02D-4BAB-B3BB-9BFDF74938D9}" dt="2020-01-21T21:07:59.395" v="36" actId="47"/>
        <pc:sldMkLst>
          <pc:docMk/>
          <pc:sldMk cId="3349311794" sldId="551"/>
        </pc:sldMkLst>
      </pc:sldChg>
      <pc:sldChg chg="modSp">
        <pc:chgData name="Jenn Anne" userId="2e42e5b19939340a" providerId="LiveId" clId="{44787707-D02D-4BAB-B3BB-9BFDF74938D9}" dt="2020-01-21T21:19:26.061" v="98"/>
        <pc:sldMkLst>
          <pc:docMk/>
          <pc:sldMk cId="1119527230" sldId="552"/>
        </pc:sldMkLst>
        <pc:spChg chg="mod">
          <ac:chgData name="Jenn Anne" userId="2e42e5b19939340a" providerId="LiveId" clId="{44787707-D02D-4BAB-B3BB-9BFDF74938D9}" dt="2020-01-21T21:19:26.061" v="98"/>
          <ac:spMkLst>
            <pc:docMk/>
            <pc:sldMk cId="1119527230" sldId="552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02.126" v="37" actId="47"/>
        <pc:sldMkLst>
          <pc:docMk/>
          <pc:sldMk cId="541992838" sldId="553"/>
        </pc:sldMkLst>
      </pc:sldChg>
      <pc:sldChg chg="del">
        <pc:chgData name="Jenn Anne" userId="2e42e5b19939340a" providerId="LiveId" clId="{44787707-D02D-4BAB-B3BB-9BFDF74938D9}" dt="2020-01-21T21:08:02.126" v="37" actId="47"/>
        <pc:sldMkLst>
          <pc:docMk/>
          <pc:sldMk cId="3280216895" sldId="554"/>
        </pc:sldMkLst>
      </pc:sldChg>
      <pc:sldChg chg="del">
        <pc:chgData name="Jenn Anne" userId="2e42e5b19939340a" providerId="LiveId" clId="{44787707-D02D-4BAB-B3BB-9BFDF74938D9}" dt="2020-01-21T21:08:02.126" v="37" actId="47"/>
        <pc:sldMkLst>
          <pc:docMk/>
          <pc:sldMk cId="312168898" sldId="555"/>
        </pc:sldMkLst>
      </pc:sldChg>
      <pc:sldChg chg="del">
        <pc:chgData name="Jenn Anne" userId="2e42e5b19939340a" providerId="LiveId" clId="{44787707-D02D-4BAB-B3BB-9BFDF74938D9}" dt="2020-01-21T21:08:02.126" v="37" actId="47"/>
        <pc:sldMkLst>
          <pc:docMk/>
          <pc:sldMk cId="1723151180" sldId="556"/>
        </pc:sldMkLst>
      </pc:sldChg>
      <pc:sldChg chg="del">
        <pc:chgData name="Jenn Anne" userId="2e42e5b19939340a" providerId="LiveId" clId="{44787707-D02D-4BAB-B3BB-9BFDF74938D9}" dt="2020-01-21T21:08:02.126" v="37" actId="47"/>
        <pc:sldMkLst>
          <pc:docMk/>
          <pc:sldMk cId="3190250442" sldId="557"/>
        </pc:sldMkLst>
      </pc:sldChg>
      <pc:sldChg chg="del">
        <pc:chgData name="Jenn Anne" userId="2e42e5b19939340a" providerId="LiveId" clId="{44787707-D02D-4BAB-B3BB-9BFDF74938D9}" dt="2020-01-21T21:08:02.126" v="37" actId="47"/>
        <pc:sldMkLst>
          <pc:docMk/>
          <pc:sldMk cId="1845533814" sldId="558"/>
        </pc:sldMkLst>
      </pc:sldChg>
      <pc:sldChg chg="modSp">
        <pc:chgData name="Jenn Anne" userId="2e42e5b19939340a" providerId="LiveId" clId="{44787707-D02D-4BAB-B3BB-9BFDF74938D9}" dt="2020-01-21T21:19:35.120" v="99"/>
        <pc:sldMkLst>
          <pc:docMk/>
          <pc:sldMk cId="1667712985" sldId="559"/>
        </pc:sldMkLst>
        <pc:spChg chg="mod">
          <ac:chgData name="Jenn Anne" userId="2e42e5b19939340a" providerId="LiveId" clId="{44787707-D02D-4BAB-B3BB-9BFDF74938D9}" dt="2020-01-21T21:19:35.120" v="99"/>
          <ac:spMkLst>
            <pc:docMk/>
            <pc:sldMk cId="1667712985" sldId="559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05.312" v="38" actId="47"/>
        <pc:sldMkLst>
          <pc:docMk/>
          <pc:sldMk cId="3603613138" sldId="560"/>
        </pc:sldMkLst>
      </pc:sldChg>
      <pc:sldChg chg="del">
        <pc:chgData name="Jenn Anne" userId="2e42e5b19939340a" providerId="LiveId" clId="{44787707-D02D-4BAB-B3BB-9BFDF74938D9}" dt="2020-01-21T21:08:05.312" v="38" actId="47"/>
        <pc:sldMkLst>
          <pc:docMk/>
          <pc:sldMk cId="1862505110" sldId="561"/>
        </pc:sldMkLst>
      </pc:sldChg>
      <pc:sldChg chg="del">
        <pc:chgData name="Jenn Anne" userId="2e42e5b19939340a" providerId="LiveId" clId="{44787707-D02D-4BAB-B3BB-9BFDF74938D9}" dt="2020-01-21T21:08:05.312" v="38" actId="47"/>
        <pc:sldMkLst>
          <pc:docMk/>
          <pc:sldMk cId="571394391" sldId="562"/>
        </pc:sldMkLst>
      </pc:sldChg>
      <pc:sldChg chg="del">
        <pc:chgData name="Jenn Anne" userId="2e42e5b19939340a" providerId="LiveId" clId="{44787707-D02D-4BAB-B3BB-9BFDF74938D9}" dt="2020-01-21T21:08:05.312" v="38" actId="47"/>
        <pc:sldMkLst>
          <pc:docMk/>
          <pc:sldMk cId="2498919675" sldId="563"/>
        </pc:sldMkLst>
      </pc:sldChg>
      <pc:sldChg chg="del">
        <pc:chgData name="Jenn Anne" userId="2e42e5b19939340a" providerId="LiveId" clId="{44787707-D02D-4BAB-B3BB-9BFDF74938D9}" dt="2020-01-21T21:08:05.312" v="38" actId="47"/>
        <pc:sldMkLst>
          <pc:docMk/>
          <pc:sldMk cId="3986809248" sldId="564"/>
        </pc:sldMkLst>
      </pc:sldChg>
      <pc:sldChg chg="del">
        <pc:chgData name="Jenn Anne" userId="2e42e5b19939340a" providerId="LiveId" clId="{44787707-D02D-4BAB-B3BB-9BFDF74938D9}" dt="2020-01-21T21:08:10.412" v="39" actId="47"/>
        <pc:sldMkLst>
          <pc:docMk/>
          <pc:sldMk cId="3963117996" sldId="565"/>
        </pc:sldMkLst>
      </pc:sldChg>
      <pc:sldChg chg="modSp">
        <pc:chgData name="Jenn Anne" userId="2e42e5b19939340a" providerId="LiveId" clId="{44787707-D02D-4BAB-B3BB-9BFDF74938D9}" dt="2020-01-21T21:19:47.144" v="100"/>
        <pc:sldMkLst>
          <pc:docMk/>
          <pc:sldMk cId="448204693" sldId="566"/>
        </pc:sldMkLst>
        <pc:spChg chg="mod">
          <ac:chgData name="Jenn Anne" userId="2e42e5b19939340a" providerId="LiveId" clId="{44787707-D02D-4BAB-B3BB-9BFDF74938D9}" dt="2020-01-21T21:19:47.144" v="100"/>
          <ac:spMkLst>
            <pc:docMk/>
            <pc:sldMk cId="448204693" sldId="566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13.708" v="40" actId="47"/>
        <pc:sldMkLst>
          <pc:docMk/>
          <pc:sldMk cId="3670077270" sldId="567"/>
        </pc:sldMkLst>
      </pc:sldChg>
      <pc:sldChg chg="del">
        <pc:chgData name="Jenn Anne" userId="2e42e5b19939340a" providerId="LiveId" clId="{44787707-D02D-4BAB-B3BB-9BFDF74938D9}" dt="2020-01-21T21:08:13.708" v="40" actId="47"/>
        <pc:sldMkLst>
          <pc:docMk/>
          <pc:sldMk cId="3465468214" sldId="568"/>
        </pc:sldMkLst>
      </pc:sldChg>
      <pc:sldChg chg="del">
        <pc:chgData name="Jenn Anne" userId="2e42e5b19939340a" providerId="LiveId" clId="{44787707-D02D-4BAB-B3BB-9BFDF74938D9}" dt="2020-01-21T21:08:13.708" v="40" actId="47"/>
        <pc:sldMkLst>
          <pc:docMk/>
          <pc:sldMk cId="2508998555" sldId="569"/>
        </pc:sldMkLst>
      </pc:sldChg>
      <pc:sldChg chg="del">
        <pc:chgData name="Jenn Anne" userId="2e42e5b19939340a" providerId="LiveId" clId="{44787707-D02D-4BAB-B3BB-9BFDF74938D9}" dt="2020-01-21T21:08:13.708" v="40" actId="47"/>
        <pc:sldMkLst>
          <pc:docMk/>
          <pc:sldMk cId="1456062581" sldId="570"/>
        </pc:sldMkLst>
      </pc:sldChg>
      <pc:sldChg chg="del">
        <pc:chgData name="Jenn Anne" userId="2e42e5b19939340a" providerId="LiveId" clId="{44787707-D02D-4BAB-B3BB-9BFDF74938D9}" dt="2020-01-21T21:08:13.708" v="40" actId="47"/>
        <pc:sldMkLst>
          <pc:docMk/>
          <pc:sldMk cId="2131805" sldId="571"/>
        </pc:sldMkLst>
      </pc:sldChg>
      <pc:sldChg chg="del">
        <pc:chgData name="Jenn Anne" userId="2e42e5b19939340a" providerId="LiveId" clId="{44787707-D02D-4BAB-B3BB-9BFDF74938D9}" dt="2020-01-21T21:08:13.708" v="40" actId="47"/>
        <pc:sldMkLst>
          <pc:docMk/>
          <pc:sldMk cId="3408669285" sldId="572"/>
        </pc:sldMkLst>
      </pc:sldChg>
      <pc:sldChg chg="modSp">
        <pc:chgData name="Jenn Anne" userId="2e42e5b19939340a" providerId="LiveId" clId="{44787707-D02D-4BAB-B3BB-9BFDF74938D9}" dt="2020-01-21T21:20:02.235" v="102" actId="403"/>
        <pc:sldMkLst>
          <pc:docMk/>
          <pc:sldMk cId="322982810" sldId="573"/>
        </pc:sldMkLst>
        <pc:spChg chg="mod">
          <ac:chgData name="Jenn Anne" userId="2e42e5b19939340a" providerId="LiveId" clId="{44787707-D02D-4BAB-B3BB-9BFDF74938D9}" dt="2020-01-21T21:20:02.235" v="102" actId="403"/>
          <ac:spMkLst>
            <pc:docMk/>
            <pc:sldMk cId="322982810" sldId="573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16.688" v="41" actId="47"/>
        <pc:sldMkLst>
          <pc:docMk/>
          <pc:sldMk cId="1365435819" sldId="574"/>
        </pc:sldMkLst>
      </pc:sldChg>
      <pc:sldChg chg="del">
        <pc:chgData name="Jenn Anne" userId="2e42e5b19939340a" providerId="LiveId" clId="{44787707-D02D-4BAB-B3BB-9BFDF74938D9}" dt="2020-01-21T21:08:16.688" v="41" actId="47"/>
        <pc:sldMkLst>
          <pc:docMk/>
          <pc:sldMk cId="395653813" sldId="575"/>
        </pc:sldMkLst>
      </pc:sldChg>
      <pc:sldChg chg="del">
        <pc:chgData name="Jenn Anne" userId="2e42e5b19939340a" providerId="LiveId" clId="{44787707-D02D-4BAB-B3BB-9BFDF74938D9}" dt="2020-01-21T21:08:16.688" v="41" actId="47"/>
        <pc:sldMkLst>
          <pc:docMk/>
          <pc:sldMk cId="3094031462" sldId="576"/>
        </pc:sldMkLst>
      </pc:sldChg>
      <pc:sldChg chg="del">
        <pc:chgData name="Jenn Anne" userId="2e42e5b19939340a" providerId="LiveId" clId="{44787707-D02D-4BAB-B3BB-9BFDF74938D9}" dt="2020-01-21T21:08:16.688" v="41" actId="47"/>
        <pc:sldMkLst>
          <pc:docMk/>
          <pc:sldMk cId="3997538759" sldId="577"/>
        </pc:sldMkLst>
      </pc:sldChg>
      <pc:sldChg chg="del">
        <pc:chgData name="Jenn Anne" userId="2e42e5b19939340a" providerId="LiveId" clId="{44787707-D02D-4BAB-B3BB-9BFDF74938D9}" dt="2020-01-21T21:08:16.688" v="41" actId="47"/>
        <pc:sldMkLst>
          <pc:docMk/>
          <pc:sldMk cId="1495506233" sldId="578"/>
        </pc:sldMkLst>
      </pc:sldChg>
      <pc:sldChg chg="del">
        <pc:chgData name="Jenn Anne" userId="2e42e5b19939340a" providerId="LiveId" clId="{44787707-D02D-4BAB-B3BB-9BFDF74938D9}" dt="2020-01-21T21:08:16.688" v="41" actId="47"/>
        <pc:sldMkLst>
          <pc:docMk/>
          <pc:sldMk cId="3941697107" sldId="579"/>
        </pc:sldMkLst>
      </pc:sldChg>
      <pc:sldChg chg="del">
        <pc:chgData name="Jenn Anne" userId="2e42e5b19939340a" providerId="LiveId" clId="{44787707-D02D-4BAB-B3BB-9BFDF74938D9}" dt="2020-01-21T21:08:19.515" v="42" actId="47"/>
        <pc:sldMkLst>
          <pc:docMk/>
          <pc:sldMk cId="352324015" sldId="581"/>
        </pc:sldMkLst>
      </pc:sldChg>
      <pc:sldChg chg="del">
        <pc:chgData name="Jenn Anne" userId="2e42e5b19939340a" providerId="LiveId" clId="{44787707-D02D-4BAB-B3BB-9BFDF74938D9}" dt="2020-01-21T21:08:19.515" v="42" actId="47"/>
        <pc:sldMkLst>
          <pc:docMk/>
          <pc:sldMk cId="988393358" sldId="582"/>
        </pc:sldMkLst>
      </pc:sldChg>
      <pc:sldChg chg="del">
        <pc:chgData name="Jenn Anne" userId="2e42e5b19939340a" providerId="LiveId" clId="{44787707-D02D-4BAB-B3BB-9BFDF74938D9}" dt="2020-01-21T21:08:19.515" v="42" actId="47"/>
        <pc:sldMkLst>
          <pc:docMk/>
          <pc:sldMk cId="930576140" sldId="583"/>
        </pc:sldMkLst>
      </pc:sldChg>
      <pc:sldChg chg="del">
        <pc:chgData name="Jenn Anne" userId="2e42e5b19939340a" providerId="LiveId" clId="{44787707-D02D-4BAB-B3BB-9BFDF74938D9}" dt="2020-01-21T21:08:19.515" v="42" actId="47"/>
        <pc:sldMkLst>
          <pc:docMk/>
          <pc:sldMk cId="2424145700" sldId="584"/>
        </pc:sldMkLst>
      </pc:sldChg>
      <pc:sldChg chg="del">
        <pc:chgData name="Jenn Anne" userId="2e42e5b19939340a" providerId="LiveId" clId="{44787707-D02D-4BAB-B3BB-9BFDF74938D9}" dt="2020-01-21T21:08:19.515" v="42" actId="47"/>
        <pc:sldMkLst>
          <pc:docMk/>
          <pc:sldMk cId="1720168613" sldId="585"/>
        </pc:sldMkLst>
      </pc:sldChg>
      <pc:sldChg chg="del">
        <pc:chgData name="Jenn Anne" userId="2e42e5b19939340a" providerId="LiveId" clId="{44787707-D02D-4BAB-B3BB-9BFDF74938D9}" dt="2020-01-21T21:08:19.515" v="42" actId="47"/>
        <pc:sldMkLst>
          <pc:docMk/>
          <pc:sldMk cId="3203928415" sldId="586"/>
        </pc:sldMkLst>
      </pc:sldChg>
      <pc:sldChg chg="modSp">
        <pc:chgData name="Jenn Anne" userId="2e42e5b19939340a" providerId="LiveId" clId="{44787707-D02D-4BAB-B3BB-9BFDF74938D9}" dt="2020-01-21T21:20:16.444" v="103"/>
        <pc:sldMkLst>
          <pc:docMk/>
          <pc:sldMk cId="1297258206" sldId="587"/>
        </pc:sldMkLst>
        <pc:spChg chg="mod">
          <ac:chgData name="Jenn Anne" userId="2e42e5b19939340a" providerId="LiveId" clId="{44787707-D02D-4BAB-B3BB-9BFDF74938D9}" dt="2020-01-21T21:20:16.444" v="103"/>
          <ac:spMkLst>
            <pc:docMk/>
            <pc:sldMk cId="1297258206" sldId="587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22.387" v="43" actId="47"/>
        <pc:sldMkLst>
          <pc:docMk/>
          <pc:sldMk cId="4265937850" sldId="588"/>
        </pc:sldMkLst>
      </pc:sldChg>
      <pc:sldChg chg="del">
        <pc:chgData name="Jenn Anne" userId="2e42e5b19939340a" providerId="LiveId" clId="{44787707-D02D-4BAB-B3BB-9BFDF74938D9}" dt="2020-01-21T21:08:22.387" v="43" actId="47"/>
        <pc:sldMkLst>
          <pc:docMk/>
          <pc:sldMk cId="1355281332" sldId="589"/>
        </pc:sldMkLst>
      </pc:sldChg>
      <pc:sldChg chg="del">
        <pc:chgData name="Jenn Anne" userId="2e42e5b19939340a" providerId="LiveId" clId="{44787707-D02D-4BAB-B3BB-9BFDF74938D9}" dt="2020-01-21T21:08:22.387" v="43" actId="47"/>
        <pc:sldMkLst>
          <pc:docMk/>
          <pc:sldMk cId="1567934718" sldId="590"/>
        </pc:sldMkLst>
      </pc:sldChg>
      <pc:sldChg chg="del">
        <pc:chgData name="Jenn Anne" userId="2e42e5b19939340a" providerId="LiveId" clId="{44787707-D02D-4BAB-B3BB-9BFDF74938D9}" dt="2020-01-21T21:08:22.387" v="43" actId="47"/>
        <pc:sldMkLst>
          <pc:docMk/>
          <pc:sldMk cId="1087641859" sldId="591"/>
        </pc:sldMkLst>
      </pc:sldChg>
      <pc:sldChg chg="del">
        <pc:chgData name="Jenn Anne" userId="2e42e5b19939340a" providerId="LiveId" clId="{44787707-D02D-4BAB-B3BB-9BFDF74938D9}" dt="2020-01-21T21:08:22.387" v="43" actId="47"/>
        <pc:sldMkLst>
          <pc:docMk/>
          <pc:sldMk cId="1357591140" sldId="592"/>
        </pc:sldMkLst>
      </pc:sldChg>
      <pc:sldChg chg="del">
        <pc:chgData name="Jenn Anne" userId="2e42e5b19939340a" providerId="LiveId" clId="{44787707-D02D-4BAB-B3BB-9BFDF74938D9}" dt="2020-01-21T21:08:22.387" v="43" actId="47"/>
        <pc:sldMkLst>
          <pc:docMk/>
          <pc:sldMk cId="632592375" sldId="593"/>
        </pc:sldMkLst>
      </pc:sldChg>
      <pc:sldChg chg="modSp">
        <pc:chgData name="Jenn Anne" userId="2e42e5b19939340a" providerId="LiveId" clId="{44787707-D02D-4BAB-B3BB-9BFDF74938D9}" dt="2020-01-21T21:20:25.610" v="104"/>
        <pc:sldMkLst>
          <pc:docMk/>
          <pc:sldMk cId="403812572" sldId="594"/>
        </pc:sldMkLst>
        <pc:spChg chg="mod">
          <ac:chgData name="Jenn Anne" userId="2e42e5b19939340a" providerId="LiveId" clId="{44787707-D02D-4BAB-B3BB-9BFDF74938D9}" dt="2020-01-21T21:20:25.610" v="104"/>
          <ac:spMkLst>
            <pc:docMk/>
            <pc:sldMk cId="403812572" sldId="594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28.456" v="44" actId="47"/>
        <pc:sldMkLst>
          <pc:docMk/>
          <pc:sldMk cId="538160942" sldId="595"/>
        </pc:sldMkLst>
      </pc:sldChg>
      <pc:sldChg chg="del">
        <pc:chgData name="Jenn Anne" userId="2e42e5b19939340a" providerId="LiveId" clId="{44787707-D02D-4BAB-B3BB-9BFDF74938D9}" dt="2020-01-21T21:08:28.456" v="44" actId="47"/>
        <pc:sldMkLst>
          <pc:docMk/>
          <pc:sldMk cId="964420531" sldId="596"/>
        </pc:sldMkLst>
      </pc:sldChg>
      <pc:sldChg chg="del">
        <pc:chgData name="Jenn Anne" userId="2e42e5b19939340a" providerId="LiveId" clId="{44787707-D02D-4BAB-B3BB-9BFDF74938D9}" dt="2020-01-21T21:08:28.456" v="44" actId="47"/>
        <pc:sldMkLst>
          <pc:docMk/>
          <pc:sldMk cId="1792615299" sldId="597"/>
        </pc:sldMkLst>
      </pc:sldChg>
      <pc:sldChg chg="del">
        <pc:chgData name="Jenn Anne" userId="2e42e5b19939340a" providerId="LiveId" clId="{44787707-D02D-4BAB-B3BB-9BFDF74938D9}" dt="2020-01-21T21:08:28.456" v="44" actId="47"/>
        <pc:sldMkLst>
          <pc:docMk/>
          <pc:sldMk cId="3420600722" sldId="598"/>
        </pc:sldMkLst>
      </pc:sldChg>
      <pc:sldChg chg="del">
        <pc:chgData name="Jenn Anne" userId="2e42e5b19939340a" providerId="LiveId" clId="{44787707-D02D-4BAB-B3BB-9BFDF74938D9}" dt="2020-01-21T21:08:28.456" v="44" actId="47"/>
        <pc:sldMkLst>
          <pc:docMk/>
          <pc:sldMk cId="3438208321" sldId="599"/>
        </pc:sldMkLst>
      </pc:sldChg>
      <pc:sldChg chg="del">
        <pc:chgData name="Jenn Anne" userId="2e42e5b19939340a" providerId="LiveId" clId="{44787707-D02D-4BAB-B3BB-9BFDF74938D9}" dt="2020-01-21T21:08:28.456" v="44" actId="47"/>
        <pc:sldMkLst>
          <pc:docMk/>
          <pc:sldMk cId="845096111" sldId="600"/>
        </pc:sldMkLst>
      </pc:sldChg>
      <pc:sldChg chg="modSp">
        <pc:chgData name="Jenn Anne" userId="2e42e5b19939340a" providerId="LiveId" clId="{44787707-D02D-4BAB-B3BB-9BFDF74938D9}" dt="2020-01-21T21:20:38.499" v="105"/>
        <pc:sldMkLst>
          <pc:docMk/>
          <pc:sldMk cId="2610802630" sldId="601"/>
        </pc:sldMkLst>
        <pc:spChg chg="mod">
          <ac:chgData name="Jenn Anne" userId="2e42e5b19939340a" providerId="LiveId" clId="{44787707-D02D-4BAB-B3BB-9BFDF74938D9}" dt="2020-01-21T21:20:38.499" v="105"/>
          <ac:spMkLst>
            <pc:docMk/>
            <pc:sldMk cId="2610802630" sldId="601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31.267" v="45" actId="47"/>
        <pc:sldMkLst>
          <pc:docMk/>
          <pc:sldMk cId="426659612" sldId="602"/>
        </pc:sldMkLst>
      </pc:sldChg>
      <pc:sldChg chg="del">
        <pc:chgData name="Jenn Anne" userId="2e42e5b19939340a" providerId="LiveId" clId="{44787707-D02D-4BAB-B3BB-9BFDF74938D9}" dt="2020-01-21T21:08:31.267" v="45" actId="47"/>
        <pc:sldMkLst>
          <pc:docMk/>
          <pc:sldMk cId="1737643826" sldId="603"/>
        </pc:sldMkLst>
      </pc:sldChg>
      <pc:sldChg chg="del">
        <pc:chgData name="Jenn Anne" userId="2e42e5b19939340a" providerId="LiveId" clId="{44787707-D02D-4BAB-B3BB-9BFDF74938D9}" dt="2020-01-21T21:08:31.267" v="45" actId="47"/>
        <pc:sldMkLst>
          <pc:docMk/>
          <pc:sldMk cId="2567320841" sldId="604"/>
        </pc:sldMkLst>
      </pc:sldChg>
      <pc:sldChg chg="del">
        <pc:chgData name="Jenn Anne" userId="2e42e5b19939340a" providerId="LiveId" clId="{44787707-D02D-4BAB-B3BB-9BFDF74938D9}" dt="2020-01-21T21:08:31.267" v="45" actId="47"/>
        <pc:sldMkLst>
          <pc:docMk/>
          <pc:sldMk cId="4280233558" sldId="605"/>
        </pc:sldMkLst>
      </pc:sldChg>
      <pc:sldChg chg="del">
        <pc:chgData name="Jenn Anne" userId="2e42e5b19939340a" providerId="LiveId" clId="{44787707-D02D-4BAB-B3BB-9BFDF74938D9}" dt="2020-01-21T21:08:31.267" v="45" actId="47"/>
        <pc:sldMkLst>
          <pc:docMk/>
          <pc:sldMk cId="1201250942" sldId="606"/>
        </pc:sldMkLst>
      </pc:sldChg>
      <pc:sldChg chg="del">
        <pc:chgData name="Jenn Anne" userId="2e42e5b19939340a" providerId="LiveId" clId="{44787707-D02D-4BAB-B3BB-9BFDF74938D9}" dt="2020-01-21T21:08:31.267" v="45" actId="47"/>
        <pc:sldMkLst>
          <pc:docMk/>
          <pc:sldMk cId="3927895678" sldId="607"/>
        </pc:sldMkLst>
      </pc:sldChg>
      <pc:sldChg chg="modSp">
        <pc:chgData name="Jenn Anne" userId="2e42e5b19939340a" providerId="LiveId" clId="{44787707-D02D-4BAB-B3BB-9BFDF74938D9}" dt="2020-01-21T21:20:48.889" v="106"/>
        <pc:sldMkLst>
          <pc:docMk/>
          <pc:sldMk cId="3360200659" sldId="608"/>
        </pc:sldMkLst>
        <pc:spChg chg="mod">
          <ac:chgData name="Jenn Anne" userId="2e42e5b19939340a" providerId="LiveId" clId="{44787707-D02D-4BAB-B3BB-9BFDF74938D9}" dt="2020-01-21T21:20:48.889" v="106"/>
          <ac:spMkLst>
            <pc:docMk/>
            <pc:sldMk cId="3360200659" sldId="608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33.967" v="46" actId="47"/>
        <pc:sldMkLst>
          <pc:docMk/>
          <pc:sldMk cId="120015058" sldId="609"/>
        </pc:sldMkLst>
      </pc:sldChg>
      <pc:sldChg chg="del">
        <pc:chgData name="Jenn Anne" userId="2e42e5b19939340a" providerId="LiveId" clId="{44787707-D02D-4BAB-B3BB-9BFDF74938D9}" dt="2020-01-21T21:08:33.967" v="46" actId="47"/>
        <pc:sldMkLst>
          <pc:docMk/>
          <pc:sldMk cId="2929812570" sldId="610"/>
        </pc:sldMkLst>
      </pc:sldChg>
      <pc:sldChg chg="del">
        <pc:chgData name="Jenn Anne" userId="2e42e5b19939340a" providerId="LiveId" clId="{44787707-D02D-4BAB-B3BB-9BFDF74938D9}" dt="2020-01-21T21:08:33.967" v="46" actId="47"/>
        <pc:sldMkLst>
          <pc:docMk/>
          <pc:sldMk cId="2545316539" sldId="611"/>
        </pc:sldMkLst>
      </pc:sldChg>
      <pc:sldChg chg="del">
        <pc:chgData name="Jenn Anne" userId="2e42e5b19939340a" providerId="LiveId" clId="{44787707-D02D-4BAB-B3BB-9BFDF74938D9}" dt="2020-01-21T21:08:33.967" v="46" actId="47"/>
        <pc:sldMkLst>
          <pc:docMk/>
          <pc:sldMk cId="113790258" sldId="612"/>
        </pc:sldMkLst>
      </pc:sldChg>
      <pc:sldChg chg="del">
        <pc:chgData name="Jenn Anne" userId="2e42e5b19939340a" providerId="LiveId" clId="{44787707-D02D-4BAB-B3BB-9BFDF74938D9}" dt="2020-01-21T21:08:33.967" v="46" actId="47"/>
        <pc:sldMkLst>
          <pc:docMk/>
          <pc:sldMk cId="654962076" sldId="613"/>
        </pc:sldMkLst>
      </pc:sldChg>
      <pc:sldChg chg="del">
        <pc:chgData name="Jenn Anne" userId="2e42e5b19939340a" providerId="LiveId" clId="{44787707-D02D-4BAB-B3BB-9BFDF74938D9}" dt="2020-01-21T21:08:33.967" v="46" actId="47"/>
        <pc:sldMkLst>
          <pc:docMk/>
          <pc:sldMk cId="460016914" sldId="614"/>
        </pc:sldMkLst>
      </pc:sldChg>
      <pc:sldChg chg="modSp">
        <pc:chgData name="Jenn Anne" userId="2e42e5b19939340a" providerId="LiveId" clId="{44787707-D02D-4BAB-B3BB-9BFDF74938D9}" dt="2020-01-21T21:20:57.464" v="107"/>
        <pc:sldMkLst>
          <pc:docMk/>
          <pc:sldMk cId="2050089733" sldId="615"/>
        </pc:sldMkLst>
        <pc:spChg chg="mod">
          <ac:chgData name="Jenn Anne" userId="2e42e5b19939340a" providerId="LiveId" clId="{44787707-D02D-4BAB-B3BB-9BFDF74938D9}" dt="2020-01-21T21:20:57.464" v="107"/>
          <ac:spMkLst>
            <pc:docMk/>
            <pc:sldMk cId="2050089733" sldId="615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36.720" v="47" actId="47"/>
        <pc:sldMkLst>
          <pc:docMk/>
          <pc:sldMk cId="1389931760" sldId="616"/>
        </pc:sldMkLst>
      </pc:sldChg>
      <pc:sldChg chg="del">
        <pc:chgData name="Jenn Anne" userId="2e42e5b19939340a" providerId="LiveId" clId="{44787707-D02D-4BAB-B3BB-9BFDF74938D9}" dt="2020-01-21T21:08:36.720" v="47" actId="47"/>
        <pc:sldMkLst>
          <pc:docMk/>
          <pc:sldMk cId="3519145304" sldId="617"/>
        </pc:sldMkLst>
      </pc:sldChg>
      <pc:sldChg chg="del">
        <pc:chgData name="Jenn Anne" userId="2e42e5b19939340a" providerId="LiveId" clId="{44787707-D02D-4BAB-B3BB-9BFDF74938D9}" dt="2020-01-21T21:08:36.720" v="47" actId="47"/>
        <pc:sldMkLst>
          <pc:docMk/>
          <pc:sldMk cId="1124647601" sldId="618"/>
        </pc:sldMkLst>
      </pc:sldChg>
      <pc:sldChg chg="del">
        <pc:chgData name="Jenn Anne" userId="2e42e5b19939340a" providerId="LiveId" clId="{44787707-D02D-4BAB-B3BB-9BFDF74938D9}" dt="2020-01-21T21:08:36.720" v="47" actId="47"/>
        <pc:sldMkLst>
          <pc:docMk/>
          <pc:sldMk cId="2944429585" sldId="619"/>
        </pc:sldMkLst>
      </pc:sldChg>
      <pc:sldChg chg="del">
        <pc:chgData name="Jenn Anne" userId="2e42e5b19939340a" providerId="LiveId" clId="{44787707-D02D-4BAB-B3BB-9BFDF74938D9}" dt="2020-01-21T21:08:36.720" v="47" actId="47"/>
        <pc:sldMkLst>
          <pc:docMk/>
          <pc:sldMk cId="261453340" sldId="620"/>
        </pc:sldMkLst>
      </pc:sldChg>
      <pc:sldChg chg="del">
        <pc:chgData name="Jenn Anne" userId="2e42e5b19939340a" providerId="LiveId" clId="{44787707-D02D-4BAB-B3BB-9BFDF74938D9}" dt="2020-01-21T21:08:36.720" v="47" actId="47"/>
        <pc:sldMkLst>
          <pc:docMk/>
          <pc:sldMk cId="1307919037" sldId="621"/>
        </pc:sldMkLst>
      </pc:sldChg>
      <pc:sldChg chg="modSp">
        <pc:chgData name="Jenn Anne" userId="2e42e5b19939340a" providerId="LiveId" clId="{44787707-D02D-4BAB-B3BB-9BFDF74938D9}" dt="2020-01-21T21:21:07.631" v="108"/>
        <pc:sldMkLst>
          <pc:docMk/>
          <pc:sldMk cId="2847352520" sldId="622"/>
        </pc:sldMkLst>
        <pc:spChg chg="mod">
          <ac:chgData name="Jenn Anne" userId="2e42e5b19939340a" providerId="LiveId" clId="{44787707-D02D-4BAB-B3BB-9BFDF74938D9}" dt="2020-01-21T21:21:07.631" v="108"/>
          <ac:spMkLst>
            <pc:docMk/>
            <pc:sldMk cId="2847352520" sldId="622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39.631" v="48" actId="47"/>
        <pc:sldMkLst>
          <pc:docMk/>
          <pc:sldMk cId="3306305416" sldId="623"/>
        </pc:sldMkLst>
      </pc:sldChg>
      <pc:sldChg chg="del">
        <pc:chgData name="Jenn Anne" userId="2e42e5b19939340a" providerId="LiveId" clId="{44787707-D02D-4BAB-B3BB-9BFDF74938D9}" dt="2020-01-21T21:08:39.631" v="48" actId="47"/>
        <pc:sldMkLst>
          <pc:docMk/>
          <pc:sldMk cId="1862413925" sldId="624"/>
        </pc:sldMkLst>
      </pc:sldChg>
      <pc:sldChg chg="del">
        <pc:chgData name="Jenn Anne" userId="2e42e5b19939340a" providerId="LiveId" clId="{44787707-D02D-4BAB-B3BB-9BFDF74938D9}" dt="2020-01-21T21:08:39.631" v="48" actId="47"/>
        <pc:sldMkLst>
          <pc:docMk/>
          <pc:sldMk cId="1777598791" sldId="625"/>
        </pc:sldMkLst>
      </pc:sldChg>
      <pc:sldChg chg="del">
        <pc:chgData name="Jenn Anne" userId="2e42e5b19939340a" providerId="LiveId" clId="{44787707-D02D-4BAB-B3BB-9BFDF74938D9}" dt="2020-01-21T21:08:39.631" v="48" actId="47"/>
        <pc:sldMkLst>
          <pc:docMk/>
          <pc:sldMk cId="881079244" sldId="626"/>
        </pc:sldMkLst>
      </pc:sldChg>
      <pc:sldChg chg="del">
        <pc:chgData name="Jenn Anne" userId="2e42e5b19939340a" providerId="LiveId" clId="{44787707-D02D-4BAB-B3BB-9BFDF74938D9}" dt="2020-01-21T21:08:39.631" v="48" actId="47"/>
        <pc:sldMkLst>
          <pc:docMk/>
          <pc:sldMk cId="172843518" sldId="627"/>
        </pc:sldMkLst>
      </pc:sldChg>
      <pc:sldChg chg="del">
        <pc:chgData name="Jenn Anne" userId="2e42e5b19939340a" providerId="LiveId" clId="{44787707-D02D-4BAB-B3BB-9BFDF74938D9}" dt="2020-01-21T21:08:39.631" v="48" actId="47"/>
        <pc:sldMkLst>
          <pc:docMk/>
          <pc:sldMk cId="2579222505" sldId="628"/>
        </pc:sldMkLst>
      </pc:sldChg>
      <pc:sldChg chg="modSp">
        <pc:chgData name="Jenn Anne" userId="2e42e5b19939340a" providerId="LiveId" clId="{44787707-D02D-4BAB-B3BB-9BFDF74938D9}" dt="2020-01-21T21:21:19.016" v="109"/>
        <pc:sldMkLst>
          <pc:docMk/>
          <pc:sldMk cId="3646075471" sldId="629"/>
        </pc:sldMkLst>
        <pc:spChg chg="mod">
          <ac:chgData name="Jenn Anne" userId="2e42e5b19939340a" providerId="LiveId" clId="{44787707-D02D-4BAB-B3BB-9BFDF74938D9}" dt="2020-01-21T21:21:19.016" v="109"/>
          <ac:spMkLst>
            <pc:docMk/>
            <pc:sldMk cId="3646075471" sldId="629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46.061" v="49" actId="47"/>
        <pc:sldMkLst>
          <pc:docMk/>
          <pc:sldMk cId="1324415816" sldId="630"/>
        </pc:sldMkLst>
      </pc:sldChg>
      <pc:sldChg chg="del">
        <pc:chgData name="Jenn Anne" userId="2e42e5b19939340a" providerId="LiveId" clId="{44787707-D02D-4BAB-B3BB-9BFDF74938D9}" dt="2020-01-21T21:08:46.061" v="49" actId="47"/>
        <pc:sldMkLst>
          <pc:docMk/>
          <pc:sldMk cId="3633950479" sldId="631"/>
        </pc:sldMkLst>
      </pc:sldChg>
      <pc:sldChg chg="del">
        <pc:chgData name="Jenn Anne" userId="2e42e5b19939340a" providerId="LiveId" clId="{44787707-D02D-4BAB-B3BB-9BFDF74938D9}" dt="2020-01-21T21:08:46.061" v="49" actId="47"/>
        <pc:sldMkLst>
          <pc:docMk/>
          <pc:sldMk cId="2022124781" sldId="632"/>
        </pc:sldMkLst>
      </pc:sldChg>
      <pc:sldChg chg="del">
        <pc:chgData name="Jenn Anne" userId="2e42e5b19939340a" providerId="LiveId" clId="{44787707-D02D-4BAB-B3BB-9BFDF74938D9}" dt="2020-01-21T21:08:46.061" v="49" actId="47"/>
        <pc:sldMkLst>
          <pc:docMk/>
          <pc:sldMk cId="1848853212" sldId="633"/>
        </pc:sldMkLst>
      </pc:sldChg>
      <pc:sldChg chg="del">
        <pc:chgData name="Jenn Anne" userId="2e42e5b19939340a" providerId="LiveId" clId="{44787707-D02D-4BAB-B3BB-9BFDF74938D9}" dt="2020-01-21T21:08:46.061" v="49" actId="47"/>
        <pc:sldMkLst>
          <pc:docMk/>
          <pc:sldMk cId="1638557180" sldId="634"/>
        </pc:sldMkLst>
      </pc:sldChg>
      <pc:sldChg chg="del">
        <pc:chgData name="Jenn Anne" userId="2e42e5b19939340a" providerId="LiveId" clId="{44787707-D02D-4BAB-B3BB-9BFDF74938D9}" dt="2020-01-21T21:08:46.061" v="49" actId="47"/>
        <pc:sldMkLst>
          <pc:docMk/>
          <pc:sldMk cId="2735003301" sldId="635"/>
        </pc:sldMkLst>
      </pc:sldChg>
      <pc:sldChg chg="modSp">
        <pc:chgData name="Jenn Anne" userId="2e42e5b19939340a" providerId="LiveId" clId="{44787707-D02D-4BAB-B3BB-9BFDF74938D9}" dt="2020-01-21T21:21:31.698" v="110"/>
        <pc:sldMkLst>
          <pc:docMk/>
          <pc:sldMk cId="3406716141" sldId="636"/>
        </pc:sldMkLst>
        <pc:spChg chg="mod">
          <ac:chgData name="Jenn Anne" userId="2e42e5b19939340a" providerId="LiveId" clId="{44787707-D02D-4BAB-B3BB-9BFDF74938D9}" dt="2020-01-21T21:21:31.698" v="110"/>
          <ac:spMkLst>
            <pc:docMk/>
            <pc:sldMk cId="3406716141" sldId="636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48.933" v="50" actId="47"/>
        <pc:sldMkLst>
          <pc:docMk/>
          <pc:sldMk cId="4137449946" sldId="637"/>
        </pc:sldMkLst>
      </pc:sldChg>
      <pc:sldChg chg="del">
        <pc:chgData name="Jenn Anne" userId="2e42e5b19939340a" providerId="LiveId" clId="{44787707-D02D-4BAB-B3BB-9BFDF74938D9}" dt="2020-01-21T21:08:48.933" v="50" actId="47"/>
        <pc:sldMkLst>
          <pc:docMk/>
          <pc:sldMk cId="13337629" sldId="638"/>
        </pc:sldMkLst>
      </pc:sldChg>
      <pc:sldChg chg="del">
        <pc:chgData name="Jenn Anne" userId="2e42e5b19939340a" providerId="LiveId" clId="{44787707-D02D-4BAB-B3BB-9BFDF74938D9}" dt="2020-01-21T21:08:48.933" v="50" actId="47"/>
        <pc:sldMkLst>
          <pc:docMk/>
          <pc:sldMk cId="2994982720" sldId="639"/>
        </pc:sldMkLst>
      </pc:sldChg>
      <pc:sldChg chg="del">
        <pc:chgData name="Jenn Anne" userId="2e42e5b19939340a" providerId="LiveId" clId="{44787707-D02D-4BAB-B3BB-9BFDF74938D9}" dt="2020-01-21T21:08:48.933" v="50" actId="47"/>
        <pc:sldMkLst>
          <pc:docMk/>
          <pc:sldMk cId="1702066966" sldId="640"/>
        </pc:sldMkLst>
      </pc:sldChg>
      <pc:sldChg chg="del">
        <pc:chgData name="Jenn Anne" userId="2e42e5b19939340a" providerId="LiveId" clId="{44787707-D02D-4BAB-B3BB-9BFDF74938D9}" dt="2020-01-21T21:08:48.933" v="50" actId="47"/>
        <pc:sldMkLst>
          <pc:docMk/>
          <pc:sldMk cId="3229077153" sldId="641"/>
        </pc:sldMkLst>
      </pc:sldChg>
      <pc:sldChg chg="del">
        <pc:chgData name="Jenn Anne" userId="2e42e5b19939340a" providerId="LiveId" clId="{44787707-D02D-4BAB-B3BB-9BFDF74938D9}" dt="2020-01-21T21:08:48.933" v="50" actId="47"/>
        <pc:sldMkLst>
          <pc:docMk/>
          <pc:sldMk cId="3141340820" sldId="642"/>
        </pc:sldMkLst>
      </pc:sldChg>
      <pc:sldChg chg="modSp">
        <pc:chgData name="Jenn Anne" userId="2e42e5b19939340a" providerId="LiveId" clId="{44787707-D02D-4BAB-B3BB-9BFDF74938D9}" dt="2020-01-21T21:21:42.031" v="111"/>
        <pc:sldMkLst>
          <pc:docMk/>
          <pc:sldMk cId="263073207" sldId="643"/>
        </pc:sldMkLst>
        <pc:spChg chg="mod">
          <ac:chgData name="Jenn Anne" userId="2e42e5b19939340a" providerId="LiveId" clId="{44787707-D02D-4BAB-B3BB-9BFDF74938D9}" dt="2020-01-21T21:21:42.031" v="111"/>
          <ac:spMkLst>
            <pc:docMk/>
            <pc:sldMk cId="263073207" sldId="643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51.645" v="51" actId="47"/>
        <pc:sldMkLst>
          <pc:docMk/>
          <pc:sldMk cId="3643052608" sldId="644"/>
        </pc:sldMkLst>
      </pc:sldChg>
      <pc:sldChg chg="del">
        <pc:chgData name="Jenn Anne" userId="2e42e5b19939340a" providerId="LiveId" clId="{44787707-D02D-4BAB-B3BB-9BFDF74938D9}" dt="2020-01-21T21:08:51.645" v="51" actId="47"/>
        <pc:sldMkLst>
          <pc:docMk/>
          <pc:sldMk cId="3382495218" sldId="645"/>
        </pc:sldMkLst>
      </pc:sldChg>
      <pc:sldChg chg="del">
        <pc:chgData name="Jenn Anne" userId="2e42e5b19939340a" providerId="LiveId" clId="{44787707-D02D-4BAB-B3BB-9BFDF74938D9}" dt="2020-01-21T21:08:51.645" v="51" actId="47"/>
        <pc:sldMkLst>
          <pc:docMk/>
          <pc:sldMk cId="4102621704" sldId="646"/>
        </pc:sldMkLst>
      </pc:sldChg>
      <pc:sldChg chg="del">
        <pc:chgData name="Jenn Anne" userId="2e42e5b19939340a" providerId="LiveId" clId="{44787707-D02D-4BAB-B3BB-9BFDF74938D9}" dt="2020-01-21T21:08:51.645" v="51" actId="47"/>
        <pc:sldMkLst>
          <pc:docMk/>
          <pc:sldMk cId="2511568921" sldId="647"/>
        </pc:sldMkLst>
      </pc:sldChg>
      <pc:sldChg chg="del">
        <pc:chgData name="Jenn Anne" userId="2e42e5b19939340a" providerId="LiveId" clId="{44787707-D02D-4BAB-B3BB-9BFDF74938D9}" dt="2020-01-21T21:08:51.645" v="51" actId="47"/>
        <pc:sldMkLst>
          <pc:docMk/>
          <pc:sldMk cId="2038150635" sldId="648"/>
        </pc:sldMkLst>
      </pc:sldChg>
      <pc:sldChg chg="del">
        <pc:chgData name="Jenn Anne" userId="2e42e5b19939340a" providerId="LiveId" clId="{44787707-D02D-4BAB-B3BB-9BFDF74938D9}" dt="2020-01-21T21:08:51.645" v="51" actId="47"/>
        <pc:sldMkLst>
          <pc:docMk/>
          <pc:sldMk cId="4215972722" sldId="649"/>
        </pc:sldMkLst>
      </pc:sldChg>
      <pc:sldChg chg="modSp">
        <pc:chgData name="Jenn Anne" userId="2e42e5b19939340a" providerId="LiveId" clId="{44787707-D02D-4BAB-B3BB-9BFDF74938D9}" dt="2020-01-21T21:21:53.672" v="112"/>
        <pc:sldMkLst>
          <pc:docMk/>
          <pc:sldMk cId="2906226430" sldId="650"/>
        </pc:sldMkLst>
        <pc:spChg chg="mod">
          <ac:chgData name="Jenn Anne" userId="2e42e5b19939340a" providerId="LiveId" clId="{44787707-D02D-4BAB-B3BB-9BFDF74938D9}" dt="2020-01-21T21:21:53.672" v="112"/>
          <ac:spMkLst>
            <pc:docMk/>
            <pc:sldMk cId="2906226430" sldId="650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54.301" v="52" actId="47"/>
        <pc:sldMkLst>
          <pc:docMk/>
          <pc:sldMk cId="2017463159" sldId="651"/>
        </pc:sldMkLst>
      </pc:sldChg>
      <pc:sldChg chg="del">
        <pc:chgData name="Jenn Anne" userId="2e42e5b19939340a" providerId="LiveId" clId="{44787707-D02D-4BAB-B3BB-9BFDF74938D9}" dt="2020-01-21T21:08:54.301" v="52" actId="47"/>
        <pc:sldMkLst>
          <pc:docMk/>
          <pc:sldMk cId="4077111316" sldId="652"/>
        </pc:sldMkLst>
      </pc:sldChg>
      <pc:sldChg chg="del">
        <pc:chgData name="Jenn Anne" userId="2e42e5b19939340a" providerId="LiveId" clId="{44787707-D02D-4BAB-B3BB-9BFDF74938D9}" dt="2020-01-21T21:08:54.301" v="52" actId="47"/>
        <pc:sldMkLst>
          <pc:docMk/>
          <pc:sldMk cId="1404668391" sldId="653"/>
        </pc:sldMkLst>
      </pc:sldChg>
      <pc:sldChg chg="del">
        <pc:chgData name="Jenn Anne" userId="2e42e5b19939340a" providerId="LiveId" clId="{44787707-D02D-4BAB-B3BB-9BFDF74938D9}" dt="2020-01-21T21:08:54.301" v="52" actId="47"/>
        <pc:sldMkLst>
          <pc:docMk/>
          <pc:sldMk cId="1754532927" sldId="654"/>
        </pc:sldMkLst>
      </pc:sldChg>
      <pc:sldChg chg="del">
        <pc:chgData name="Jenn Anne" userId="2e42e5b19939340a" providerId="LiveId" clId="{44787707-D02D-4BAB-B3BB-9BFDF74938D9}" dt="2020-01-21T21:08:54.301" v="52" actId="47"/>
        <pc:sldMkLst>
          <pc:docMk/>
          <pc:sldMk cId="3477880883" sldId="655"/>
        </pc:sldMkLst>
      </pc:sldChg>
      <pc:sldChg chg="del">
        <pc:chgData name="Jenn Anne" userId="2e42e5b19939340a" providerId="LiveId" clId="{44787707-D02D-4BAB-B3BB-9BFDF74938D9}" dt="2020-01-21T21:08:54.301" v="52" actId="47"/>
        <pc:sldMkLst>
          <pc:docMk/>
          <pc:sldMk cId="1385801922" sldId="656"/>
        </pc:sldMkLst>
      </pc:sldChg>
      <pc:sldChg chg="modSp">
        <pc:chgData name="Jenn Anne" userId="2e42e5b19939340a" providerId="LiveId" clId="{44787707-D02D-4BAB-B3BB-9BFDF74938D9}" dt="2020-01-21T21:22:03.984" v="113"/>
        <pc:sldMkLst>
          <pc:docMk/>
          <pc:sldMk cId="599989969" sldId="657"/>
        </pc:sldMkLst>
        <pc:spChg chg="mod">
          <ac:chgData name="Jenn Anne" userId="2e42e5b19939340a" providerId="LiveId" clId="{44787707-D02D-4BAB-B3BB-9BFDF74938D9}" dt="2020-01-21T21:22:03.984" v="113"/>
          <ac:spMkLst>
            <pc:docMk/>
            <pc:sldMk cId="599989969" sldId="657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8:57.217" v="53" actId="47"/>
        <pc:sldMkLst>
          <pc:docMk/>
          <pc:sldMk cId="3447675277" sldId="658"/>
        </pc:sldMkLst>
      </pc:sldChg>
      <pc:sldChg chg="del">
        <pc:chgData name="Jenn Anne" userId="2e42e5b19939340a" providerId="LiveId" clId="{44787707-D02D-4BAB-B3BB-9BFDF74938D9}" dt="2020-01-21T21:08:57.217" v="53" actId="47"/>
        <pc:sldMkLst>
          <pc:docMk/>
          <pc:sldMk cId="2877345747" sldId="659"/>
        </pc:sldMkLst>
      </pc:sldChg>
      <pc:sldChg chg="del">
        <pc:chgData name="Jenn Anne" userId="2e42e5b19939340a" providerId="LiveId" clId="{44787707-D02D-4BAB-B3BB-9BFDF74938D9}" dt="2020-01-21T21:08:57.217" v="53" actId="47"/>
        <pc:sldMkLst>
          <pc:docMk/>
          <pc:sldMk cId="2154866274" sldId="660"/>
        </pc:sldMkLst>
      </pc:sldChg>
      <pc:sldChg chg="del">
        <pc:chgData name="Jenn Anne" userId="2e42e5b19939340a" providerId="LiveId" clId="{44787707-D02D-4BAB-B3BB-9BFDF74938D9}" dt="2020-01-21T21:08:57.217" v="53" actId="47"/>
        <pc:sldMkLst>
          <pc:docMk/>
          <pc:sldMk cId="201156012" sldId="661"/>
        </pc:sldMkLst>
      </pc:sldChg>
      <pc:sldChg chg="del">
        <pc:chgData name="Jenn Anne" userId="2e42e5b19939340a" providerId="LiveId" clId="{44787707-D02D-4BAB-B3BB-9BFDF74938D9}" dt="2020-01-21T21:08:57.217" v="53" actId="47"/>
        <pc:sldMkLst>
          <pc:docMk/>
          <pc:sldMk cId="1097923951" sldId="662"/>
        </pc:sldMkLst>
      </pc:sldChg>
      <pc:sldChg chg="del">
        <pc:chgData name="Jenn Anne" userId="2e42e5b19939340a" providerId="LiveId" clId="{44787707-D02D-4BAB-B3BB-9BFDF74938D9}" dt="2020-01-21T21:08:57.217" v="53" actId="47"/>
        <pc:sldMkLst>
          <pc:docMk/>
          <pc:sldMk cId="1622244895" sldId="663"/>
        </pc:sldMkLst>
      </pc:sldChg>
      <pc:sldChg chg="modSp">
        <pc:chgData name="Jenn Anne" userId="2e42e5b19939340a" providerId="LiveId" clId="{44787707-D02D-4BAB-B3BB-9BFDF74938D9}" dt="2020-01-21T21:22:13.901" v="114"/>
        <pc:sldMkLst>
          <pc:docMk/>
          <pc:sldMk cId="702846146" sldId="664"/>
        </pc:sldMkLst>
        <pc:spChg chg="mod">
          <ac:chgData name="Jenn Anne" userId="2e42e5b19939340a" providerId="LiveId" clId="{44787707-D02D-4BAB-B3BB-9BFDF74938D9}" dt="2020-01-21T21:22:13.901" v="114"/>
          <ac:spMkLst>
            <pc:docMk/>
            <pc:sldMk cId="702846146" sldId="664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9:00.323" v="54" actId="47"/>
        <pc:sldMkLst>
          <pc:docMk/>
          <pc:sldMk cId="119129497" sldId="665"/>
        </pc:sldMkLst>
      </pc:sldChg>
      <pc:sldChg chg="del">
        <pc:chgData name="Jenn Anne" userId="2e42e5b19939340a" providerId="LiveId" clId="{44787707-D02D-4BAB-B3BB-9BFDF74938D9}" dt="2020-01-21T21:09:00.323" v="54" actId="47"/>
        <pc:sldMkLst>
          <pc:docMk/>
          <pc:sldMk cId="2109347297" sldId="666"/>
        </pc:sldMkLst>
      </pc:sldChg>
      <pc:sldChg chg="del">
        <pc:chgData name="Jenn Anne" userId="2e42e5b19939340a" providerId="LiveId" clId="{44787707-D02D-4BAB-B3BB-9BFDF74938D9}" dt="2020-01-21T21:09:00.323" v="54" actId="47"/>
        <pc:sldMkLst>
          <pc:docMk/>
          <pc:sldMk cId="2015850302" sldId="667"/>
        </pc:sldMkLst>
      </pc:sldChg>
      <pc:sldChg chg="del">
        <pc:chgData name="Jenn Anne" userId="2e42e5b19939340a" providerId="LiveId" clId="{44787707-D02D-4BAB-B3BB-9BFDF74938D9}" dt="2020-01-21T21:09:00.323" v="54" actId="47"/>
        <pc:sldMkLst>
          <pc:docMk/>
          <pc:sldMk cId="1191223170" sldId="668"/>
        </pc:sldMkLst>
      </pc:sldChg>
      <pc:sldChg chg="del">
        <pc:chgData name="Jenn Anne" userId="2e42e5b19939340a" providerId="LiveId" clId="{44787707-D02D-4BAB-B3BB-9BFDF74938D9}" dt="2020-01-21T21:09:00.323" v="54" actId="47"/>
        <pc:sldMkLst>
          <pc:docMk/>
          <pc:sldMk cId="158049095" sldId="669"/>
        </pc:sldMkLst>
      </pc:sldChg>
      <pc:sldChg chg="del">
        <pc:chgData name="Jenn Anne" userId="2e42e5b19939340a" providerId="LiveId" clId="{44787707-D02D-4BAB-B3BB-9BFDF74938D9}" dt="2020-01-21T21:09:02.084" v="55" actId="47"/>
        <pc:sldMkLst>
          <pc:docMk/>
          <pc:sldMk cId="32279571" sldId="670"/>
        </pc:sldMkLst>
      </pc:sldChg>
      <pc:sldChg chg="modSp">
        <pc:chgData name="Jenn Anne" userId="2e42e5b19939340a" providerId="LiveId" clId="{44787707-D02D-4BAB-B3BB-9BFDF74938D9}" dt="2020-01-21T21:22:27.494" v="116" actId="403"/>
        <pc:sldMkLst>
          <pc:docMk/>
          <pc:sldMk cId="1560871265" sldId="671"/>
        </pc:sldMkLst>
        <pc:spChg chg="mod">
          <ac:chgData name="Jenn Anne" userId="2e42e5b19939340a" providerId="LiveId" clId="{44787707-D02D-4BAB-B3BB-9BFDF74938D9}" dt="2020-01-21T21:22:27.494" v="116" actId="403"/>
          <ac:spMkLst>
            <pc:docMk/>
            <pc:sldMk cId="1560871265" sldId="671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9:08.734" v="56" actId="47"/>
        <pc:sldMkLst>
          <pc:docMk/>
          <pc:sldMk cId="2575434677" sldId="672"/>
        </pc:sldMkLst>
      </pc:sldChg>
      <pc:sldChg chg="del">
        <pc:chgData name="Jenn Anne" userId="2e42e5b19939340a" providerId="LiveId" clId="{44787707-D02D-4BAB-B3BB-9BFDF74938D9}" dt="2020-01-21T21:09:08.734" v="56" actId="47"/>
        <pc:sldMkLst>
          <pc:docMk/>
          <pc:sldMk cId="4079057731" sldId="673"/>
        </pc:sldMkLst>
      </pc:sldChg>
      <pc:sldChg chg="del">
        <pc:chgData name="Jenn Anne" userId="2e42e5b19939340a" providerId="LiveId" clId="{44787707-D02D-4BAB-B3BB-9BFDF74938D9}" dt="2020-01-21T21:09:08.734" v="56" actId="47"/>
        <pc:sldMkLst>
          <pc:docMk/>
          <pc:sldMk cId="3176344853" sldId="674"/>
        </pc:sldMkLst>
      </pc:sldChg>
      <pc:sldChg chg="del">
        <pc:chgData name="Jenn Anne" userId="2e42e5b19939340a" providerId="LiveId" clId="{44787707-D02D-4BAB-B3BB-9BFDF74938D9}" dt="2020-01-21T21:09:08.734" v="56" actId="47"/>
        <pc:sldMkLst>
          <pc:docMk/>
          <pc:sldMk cId="531976969" sldId="675"/>
        </pc:sldMkLst>
      </pc:sldChg>
      <pc:sldChg chg="del">
        <pc:chgData name="Jenn Anne" userId="2e42e5b19939340a" providerId="LiveId" clId="{44787707-D02D-4BAB-B3BB-9BFDF74938D9}" dt="2020-01-21T21:09:08.734" v="56" actId="47"/>
        <pc:sldMkLst>
          <pc:docMk/>
          <pc:sldMk cId="3254133416" sldId="676"/>
        </pc:sldMkLst>
      </pc:sldChg>
      <pc:sldChg chg="del">
        <pc:chgData name="Jenn Anne" userId="2e42e5b19939340a" providerId="LiveId" clId="{44787707-D02D-4BAB-B3BB-9BFDF74938D9}" dt="2020-01-21T21:09:08.734" v="56" actId="47"/>
        <pc:sldMkLst>
          <pc:docMk/>
          <pc:sldMk cId="3230646964" sldId="677"/>
        </pc:sldMkLst>
      </pc:sldChg>
      <pc:sldChg chg="modSp">
        <pc:chgData name="Jenn Anne" userId="2e42e5b19939340a" providerId="LiveId" clId="{44787707-D02D-4BAB-B3BB-9BFDF74938D9}" dt="2020-01-21T21:22:41.644" v="117"/>
        <pc:sldMkLst>
          <pc:docMk/>
          <pc:sldMk cId="1193040620" sldId="678"/>
        </pc:sldMkLst>
        <pc:spChg chg="mod">
          <ac:chgData name="Jenn Anne" userId="2e42e5b19939340a" providerId="LiveId" clId="{44787707-D02D-4BAB-B3BB-9BFDF74938D9}" dt="2020-01-21T21:22:41.644" v="117"/>
          <ac:spMkLst>
            <pc:docMk/>
            <pc:sldMk cId="1193040620" sldId="678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9:11.707" v="57" actId="47"/>
        <pc:sldMkLst>
          <pc:docMk/>
          <pc:sldMk cId="945166008" sldId="679"/>
        </pc:sldMkLst>
      </pc:sldChg>
      <pc:sldChg chg="del">
        <pc:chgData name="Jenn Anne" userId="2e42e5b19939340a" providerId="LiveId" clId="{44787707-D02D-4BAB-B3BB-9BFDF74938D9}" dt="2020-01-21T21:09:11.707" v="57" actId="47"/>
        <pc:sldMkLst>
          <pc:docMk/>
          <pc:sldMk cId="2940470530" sldId="680"/>
        </pc:sldMkLst>
      </pc:sldChg>
      <pc:sldChg chg="del">
        <pc:chgData name="Jenn Anne" userId="2e42e5b19939340a" providerId="LiveId" clId="{44787707-D02D-4BAB-B3BB-9BFDF74938D9}" dt="2020-01-21T21:09:11.707" v="57" actId="47"/>
        <pc:sldMkLst>
          <pc:docMk/>
          <pc:sldMk cId="4023093313" sldId="681"/>
        </pc:sldMkLst>
      </pc:sldChg>
      <pc:sldChg chg="del">
        <pc:chgData name="Jenn Anne" userId="2e42e5b19939340a" providerId="LiveId" clId="{44787707-D02D-4BAB-B3BB-9BFDF74938D9}" dt="2020-01-21T21:09:11.707" v="57" actId="47"/>
        <pc:sldMkLst>
          <pc:docMk/>
          <pc:sldMk cId="1335218683" sldId="682"/>
        </pc:sldMkLst>
      </pc:sldChg>
      <pc:sldChg chg="del">
        <pc:chgData name="Jenn Anne" userId="2e42e5b19939340a" providerId="LiveId" clId="{44787707-D02D-4BAB-B3BB-9BFDF74938D9}" dt="2020-01-21T21:09:11.707" v="57" actId="47"/>
        <pc:sldMkLst>
          <pc:docMk/>
          <pc:sldMk cId="3886852372" sldId="683"/>
        </pc:sldMkLst>
      </pc:sldChg>
      <pc:sldChg chg="del">
        <pc:chgData name="Jenn Anne" userId="2e42e5b19939340a" providerId="LiveId" clId="{44787707-D02D-4BAB-B3BB-9BFDF74938D9}" dt="2020-01-21T21:09:11.707" v="57" actId="47"/>
        <pc:sldMkLst>
          <pc:docMk/>
          <pc:sldMk cId="1722014050" sldId="684"/>
        </pc:sldMkLst>
      </pc:sldChg>
      <pc:sldChg chg="modSp">
        <pc:chgData name="Jenn Anne" userId="2e42e5b19939340a" providerId="LiveId" clId="{44787707-D02D-4BAB-B3BB-9BFDF74938D9}" dt="2020-01-21T21:22:53.197" v="118"/>
        <pc:sldMkLst>
          <pc:docMk/>
          <pc:sldMk cId="4162345606" sldId="685"/>
        </pc:sldMkLst>
        <pc:spChg chg="mod">
          <ac:chgData name="Jenn Anne" userId="2e42e5b19939340a" providerId="LiveId" clId="{44787707-D02D-4BAB-B3BB-9BFDF74938D9}" dt="2020-01-21T21:22:53.197" v="118"/>
          <ac:spMkLst>
            <pc:docMk/>
            <pc:sldMk cId="4162345606" sldId="685"/>
            <ac:spMk id="2" creationId="{FCD7EA2F-227A-45C4-88ED-5A76B27E9599}"/>
          </ac:spMkLst>
        </pc:spChg>
      </pc:sldChg>
      <pc:sldChg chg="del">
        <pc:chgData name="Jenn Anne" userId="2e42e5b19939340a" providerId="LiveId" clId="{44787707-D02D-4BAB-B3BB-9BFDF74938D9}" dt="2020-01-21T21:09:14.587" v="58" actId="47"/>
        <pc:sldMkLst>
          <pc:docMk/>
          <pc:sldMk cId="1386663902" sldId="686"/>
        </pc:sldMkLst>
      </pc:sldChg>
      <pc:sldChg chg="modSp add">
        <pc:chgData name="Jenn Anne" userId="2e42e5b19939340a" providerId="LiveId" clId="{44787707-D02D-4BAB-B3BB-9BFDF74938D9}" dt="2020-01-21T21:23:10.251" v="120"/>
        <pc:sldMkLst>
          <pc:docMk/>
          <pc:sldMk cId="2429847559" sldId="686"/>
        </pc:sldMkLst>
        <pc:spChg chg="mod">
          <ac:chgData name="Jenn Anne" userId="2e42e5b19939340a" providerId="LiveId" clId="{44787707-D02D-4BAB-B3BB-9BFDF74938D9}" dt="2020-01-21T21:23:10.251" v="120"/>
          <ac:spMkLst>
            <pc:docMk/>
            <pc:sldMk cId="2429847559" sldId="686"/>
            <ac:spMk id="2" creationId="{FCD7EA2F-227A-45C4-88ED-5A76B27E9599}"/>
          </ac:spMkLst>
        </pc:spChg>
      </pc:sldChg>
      <pc:sldChg chg="add">
        <pc:chgData name="Jenn Anne" userId="2e42e5b19939340a" providerId="LiveId" clId="{44787707-D02D-4BAB-B3BB-9BFDF74938D9}" dt="2020-01-21T21:23:39.726" v="121"/>
        <pc:sldMkLst>
          <pc:docMk/>
          <pc:sldMk cId="2248662713" sldId="687"/>
        </pc:sldMkLst>
      </pc:sldChg>
      <pc:sldChg chg="del">
        <pc:chgData name="Jenn Anne" userId="2e42e5b19939340a" providerId="LiveId" clId="{44787707-D02D-4BAB-B3BB-9BFDF74938D9}" dt="2020-01-21T21:09:14.587" v="58" actId="47"/>
        <pc:sldMkLst>
          <pc:docMk/>
          <pc:sldMk cId="3493463415" sldId="687"/>
        </pc:sldMkLst>
      </pc:sldChg>
      <pc:sldChg chg="add">
        <pc:chgData name="Jenn Anne" userId="2e42e5b19939340a" providerId="LiveId" clId="{44787707-D02D-4BAB-B3BB-9BFDF74938D9}" dt="2020-01-21T21:23:40.661" v="122"/>
        <pc:sldMkLst>
          <pc:docMk/>
          <pc:sldMk cId="570033362" sldId="688"/>
        </pc:sldMkLst>
      </pc:sldChg>
      <pc:sldChg chg="del">
        <pc:chgData name="Jenn Anne" userId="2e42e5b19939340a" providerId="LiveId" clId="{44787707-D02D-4BAB-B3BB-9BFDF74938D9}" dt="2020-01-21T21:09:14.587" v="58" actId="47"/>
        <pc:sldMkLst>
          <pc:docMk/>
          <pc:sldMk cId="3765220785" sldId="688"/>
        </pc:sldMkLst>
      </pc:sldChg>
      <pc:sldChg chg="add">
        <pc:chgData name="Jenn Anne" userId="2e42e5b19939340a" providerId="LiveId" clId="{44787707-D02D-4BAB-B3BB-9BFDF74938D9}" dt="2020-01-21T21:23:45.339" v="123"/>
        <pc:sldMkLst>
          <pc:docMk/>
          <pc:sldMk cId="1529121373" sldId="689"/>
        </pc:sldMkLst>
      </pc:sldChg>
      <pc:sldChg chg="del">
        <pc:chgData name="Jenn Anne" userId="2e42e5b19939340a" providerId="LiveId" clId="{44787707-D02D-4BAB-B3BB-9BFDF74938D9}" dt="2020-01-21T21:09:14.587" v="58" actId="47"/>
        <pc:sldMkLst>
          <pc:docMk/>
          <pc:sldMk cId="4249245413" sldId="689"/>
        </pc:sldMkLst>
      </pc:sldChg>
      <pc:sldChg chg="add">
        <pc:chgData name="Jenn Anne" userId="2e42e5b19939340a" providerId="LiveId" clId="{44787707-D02D-4BAB-B3BB-9BFDF74938D9}" dt="2020-01-21T21:23:45.339" v="123"/>
        <pc:sldMkLst>
          <pc:docMk/>
          <pc:sldMk cId="3802267761" sldId="690"/>
        </pc:sldMkLst>
      </pc:sldChg>
      <pc:sldChg chg="del">
        <pc:chgData name="Jenn Anne" userId="2e42e5b19939340a" providerId="LiveId" clId="{44787707-D02D-4BAB-B3BB-9BFDF74938D9}" dt="2020-01-21T21:09:14.587" v="58" actId="47"/>
        <pc:sldMkLst>
          <pc:docMk/>
          <pc:sldMk cId="3948418101" sldId="690"/>
        </pc:sldMkLst>
      </pc:sldChg>
      <pc:sldChg chg="del">
        <pc:chgData name="Jenn Anne" userId="2e42e5b19939340a" providerId="LiveId" clId="{44787707-D02D-4BAB-B3BB-9BFDF74938D9}" dt="2020-01-21T21:09:14.587" v="58" actId="47"/>
        <pc:sldMkLst>
          <pc:docMk/>
          <pc:sldMk cId="2383455252" sldId="691"/>
        </pc:sldMkLst>
      </pc:sldChg>
      <pc:sldChg chg="add">
        <pc:chgData name="Jenn Anne" userId="2e42e5b19939340a" providerId="LiveId" clId="{44787707-D02D-4BAB-B3BB-9BFDF74938D9}" dt="2020-01-21T21:23:50.433" v="124"/>
        <pc:sldMkLst>
          <pc:docMk/>
          <pc:sldMk cId="2876757997" sldId="691"/>
        </pc:sldMkLst>
      </pc:sldChg>
      <pc:sldChg chg="add">
        <pc:chgData name="Jenn Anne" userId="2e42e5b19939340a" providerId="LiveId" clId="{44787707-D02D-4BAB-B3BB-9BFDF74938D9}" dt="2020-01-21T21:23:50.433" v="124"/>
        <pc:sldMkLst>
          <pc:docMk/>
          <pc:sldMk cId="3020958445" sldId="692"/>
        </pc:sldMkLst>
      </pc:sldChg>
      <pc:sldChg chg="del">
        <pc:chgData name="Jenn Anne" userId="2e42e5b19939340a" providerId="LiveId" clId="{44787707-D02D-4BAB-B3BB-9BFDF74938D9}" dt="2020-01-21T21:09:54.720" v="62" actId="47"/>
        <pc:sldMkLst>
          <pc:docMk/>
          <pc:sldMk cId="3230646385" sldId="692"/>
        </pc:sldMkLst>
      </pc:sldChg>
      <pc:sldChg chg="add">
        <pc:chgData name="Jenn Anne" userId="2e42e5b19939340a" providerId="LiveId" clId="{44787707-D02D-4BAB-B3BB-9BFDF74938D9}" dt="2020-01-21T21:23:52.260" v="125"/>
        <pc:sldMkLst>
          <pc:docMk/>
          <pc:sldMk cId="2412214544" sldId="693"/>
        </pc:sldMkLst>
      </pc:sldChg>
      <pc:sldChg chg="del">
        <pc:chgData name="Jenn Anne" userId="2e42e5b19939340a" providerId="LiveId" clId="{44787707-D02D-4BAB-B3BB-9BFDF74938D9}" dt="2020-01-21T21:09:17.317" v="59" actId="47"/>
        <pc:sldMkLst>
          <pc:docMk/>
          <pc:sldMk cId="2725582587" sldId="693"/>
        </pc:sldMkLst>
      </pc:sldChg>
      <pc:sldChg chg="add">
        <pc:chgData name="Jenn Anne" userId="2e42e5b19939340a" providerId="LiveId" clId="{44787707-D02D-4BAB-B3BB-9BFDF74938D9}" dt="2020-01-21T21:23:52.260" v="125"/>
        <pc:sldMkLst>
          <pc:docMk/>
          <pc:sldMk cId="2549584791" sldId="694"/>
        </pc:sldMkLst>
      </pc:sldChg>
      <pc:sldChg chg="del">
        <pc:chgData name="Jenn Anne" userId="2e42e5b19939340a" providerId="LiveId" clId="{44787707-D02D-4BAB-B3BB-9BFDF74938D9}" dt="2020-01-21T21:09:17.317" v="59" actId="47"/>
        <pc:sldMkLst>
          <pc:docMk/>
          <pc:sldMk cId="2611078509" sldId="694"/>
        </pc:sldMkLst>
      </pc:sldChg>
      <pc:sldChg chg="add">
        <pc:chgData name="Jenn Anne" userId="2e42e5b19939340a" providerId="LiveId" clId="{44787707-D02D-4BAB-B3BB-9BFDF74938D9}" dt="2020-01-21T21:23:56.466" v="126"/>
        <pc:sldMkLst>
          <pc:docMk/>
          <pc:sldMk cId="391303501" sldId="695"/>
        </pc:sldMkLst>
      </pc:sldChg>
      <pc:sldChg chg="del">
        <pc:chgData name="Jenn Anne" userId="2e42e5b19939340a" providerId="LiveId" clId="{44787707-D02D-4BAB-B3BB-9BFDF74938D9}" dt="2020-01-21T21:09:17.317" v="59" actId="47"/>
        <pc:sldMkLst>
          <pc:docMk/>
          <pc:sldMk cId="3498636060" sldId="695"/>
        </pc:sldMkLst>
      </pc:sldChg>
      <pc:sldChg chg="add">
        <pc:chgData name="Jenn Anne" userId="2e42e5b19939340a" providerId="LiveId" clId="{44787707-D02D-4BAB-B3BB-9BFDF74938D9}" dt="2020-01-21T21:23:56.466" v="126"/>
        <pc:sldMkLst>
          <pc:docMk/>
          <pc:sldMk cId="2611226687" sldId="696"/>
        </pc:sldMkLst>
      </pc:sldChg>
      <pc:sldChg chg="del">
        <pc:chgData name="Jenn Anne" userId="2e42e5b19939340a" providerId="LiveId" clId="{44787707-D02D-4BAB-B3BB-9BFDF74938D9}" dt="2020-01-21T21:09:17.317" v="59" actId="47"/>
        <pc:sldMkLst>
          <pc:docMk/>
          <pc:sldMk cId="3202053808" sldId="696"/>
        </pc:sldMkLst>
      </pc:sldChg>
      <pc:sldChg chg="add">
        <pc:chgData name="Jenn Anne" userId="2e42e5b19939340a" providerId="LiveId" clId="{44787707-D02D-4BAB-B3BB-9BFDF74938D9}" dt="2020-01-21T21:23:58.411" v="127"/>
        <pc:sldMkLst>
          <pc:docMk/>
          <pc:sldMk cId="1258851186" sldId="697"/>
        </pc:sldMkLst>
      </pc:sldChg>
      <pc:sldChg chg="del">
        <pc:chgData name="Jenn Anne" userId="2e42e5b19939340a" providerId="LiveId" clId="{44787707-D02D-4BAB-B3BB-9BFDF74938D9}" dt="2020-01-21T21:09:17.317" v="59" actId="47"/>
        <pc:sldMkLst>
          <pc:docMk/>
          <pc:sldMk cId="3404702883" sldId="697"/>
        </pc:sldMkLst>
      </pc:sldChg>
      <pc:sldChg chg="del">
        <pc:chgData name="Jenn Anne" userId="2e42e5b19939340a" providerId="LiveId" clId="{44787707-D02D-4BAB-B3BB-9BFDF74938D9}" dt="2020-01-21T21:09:17.317" v="59" actId="47"/>
        <pc:sldMkLst>
          <pc:docMk/>
          <pc:sldMk cId="1140491363" sldId="698"/>
        </pc:sldMkLst>
      </pc:sldChg>
      <pc:sldChg chg="add">
        <pc:chgData name="Jenn Anne" userId="2e42e5b19939340a" providerId="LiveId" clId="{44787707-D02D-4BAB-B3BB-9BFDF74938D9}" dt="2020-01-21T21:23:58.411" v="127"/>
        <pc:sldMkLst>
          <pc:docMk/>
          <pc:sldMk cId="3854974453" sldId="698"/>
        </pc:sldMkLst>
      </pc:sldChg>
      <pc:sldChg chg="del">
        <pc:chgData name="Jenn Anne" userId="2e42e5b19939340a" providerId="LiveId" clId="{44787707-D02D-4BAB-B3BB-9BFDF74938D9}" dt="2020-01-21T21:09:54.720" v="62" actId="47"/>
        <pc:sldMkLst>
          <pc:docMk/>
          <pc:sldMk cId="76525075" sldId="699"/>
        </pc:sldMkLst>
      </pc:sldChg>
      <pc:sldChg chg="add">
        <pc:chgData name="Jenn Anne" userId="2e42e5b19939340a" providerId="LiveId" clId="{44787707-D02D-4BAB-B3BB-9BFDF74938D9}" dt="2020-01-21T21:24:02.021" v="128"/>
        <pc:sldMkLst>
          <pc:docMk/>
          <pc:sldMk cId="2184614944" sldId="699"/>
        </pc:sldMkLst>
      </pc:sldChg>
      <pc:sldChg chg="add">
        <pc:chgData name="Jenn Anne" userId="2e42e5b19939340a" providerId="LiveId" clId="{44787707-D02D-4BAB-B3BB-9BFDF74938D9}" dt="2020-01-21T21:24:02.021" v="128"/>
        <pc:sldMkLst>
          <pc:docMk/>
          <pc:sldMk cId="946150830" sldId="700"/>
        </pc:sldMkLst>
      </pc:sldChg>
      <pc:sldChg chg="del">
        <pc:chgData name="Jenn Anne" userId="2e42e5b19939340a" providerId="LiveId" clId="{44787707-D02D-4BAB-B3BB-9BFDF74938D9}" dt="2020-01-21T21:09:23.725" v="60" actId="47"/>
        <pc:sldMkLst>
          <pc:docMk/>
          <pc:sldMk cId="3711367583" sldId="700"/>
        </pc:sldMkLst>
      </pc:sldChg>
      <pc:sldChg chg="add">
        <pc:chgData name="Jenn Anne" userId="2e42e5b19939340a" providerId="LiveId" clId="{44787707-D02D-4BAB-B3BB-9BFDF74938D9}" dt="2020-01-21T21:24:04.396" v="129"/>
        <pc:sldMkLst>
          <pc:docMk/>
          <pc:sldMk cId="404584203" sldId="701"/>
        </pc:sldMkLst>
      </pc:sldChg>
      <pc:sldChg chg="del">
        <pc:chgData name="Jenn Anne" userId="2e42e5b19939340a" providerId="LiveId" clId="{44787707-D02D-4BAB-B3BB-9BFDF74938D9}" dt="2020-01-21T21:09:23.725" v="60" actId="47"/>
        <pc:sldMkLst>
          <pc:docMk/>
          <pc:sldMk cId="1871650118" sldId="701"/>
        </pc:sldMkLst>
      </pc:sldChg>
      <pc:sldChg chg="del">
        <pc:chgData name="Jenn Anne" userId="2e42e5b19939340a" providerId="LiveId" clId="{44787707-D02D-4BAB-B3BB-9BFDF74938D9}" dt="2020-01-21T21:09:23.725" v="60" actId="47"/>
        <pc:sldMkLst>
          <pc:docMk/>
          <pc:sldMk cId="480173797" sldId="702"/>
        </pc:sldMkLst>
      </pc:sldChg>
      <pc:sldChg chg="add">
        <pc:chgData name="Jenn Anne" userId="2e42e5b19939340a" providerId="LiveId" clId="{44787707-D02D-4BAB-B3BB-9BFDF74938D9}" dt="2020-01-21T21:24:04.396" v="129"/>
        <pc:sldMkLst>
          <pc:docMk/>
          <pc:sldMk cId="3946672094" sldId="702"/>
        </pc:sldMkLst>
      </pc:sldChg>
      <pc:sldChg chg="add">
        <pc:chgData name="Jenn Anne" userId="2e42e5b19939340a" providerId="LiveId" clId="{44787707-D02D-4BAB-B3BB-9BFDF74938D9}" dt="2020-01-21T21:24:06.208" v="130"/>
        <pc:sldMkLst>
          <pc:docMk/>
          <pc:sldMk cId="1701507937" sldId="703"/>
        </pc:sldMkLst>
      </pc:sldChg>
      <pc:sldChg chg="del">
        <pc:chgData name="Jenn Anne" userId="2e42e5b19939340a" providerId="LiveId" clId="{44787707-D02D-4BAB-B3BB-9BFDF74938D9}" dt="2020-01-21T21:09:23.725" v="60" actId="47"/>
        <pc:sldMkLst>
          <pc:docMk/>
          <pc:sldMk cId="3924402720" sldId="703"/>
        </pc:sldMkLst>
      </pc:sldChg>
      <pc:sldChg chg="del">
        <pc:chgData name="Jenn Anne" userId="2e42e5b19939340a" providerId="LiveId" clId="{44787707-D02D-4BAB-B3BB-9BFDF74938D9}" dt="2020-01-21T21:09:23.725" v="60" actId="47"/>
        <pc:sldMkLst>
          <pc:docMk/>
          <pc:sldMk cId="3398990533" sldId="704"/>
        </pc:sldMkLst>
      </pc:sldChg>
      <pc:sldChg chg="add">
        <pc:chgData name="Jenn Anne" userId="2e42e5b19939340a" providerId="LiveId" clId="{44787707-D02D-4BAB-B3BB-9BFDF74938D9}" dt="2020-01-21T21:24:06.208" v="130"/>
        <pc:sldMkLst>
          <pc:docMk/>
          <pc:sldMk cId="3432582148" sldId="704"/>
        </pc:sldMkLst>
      </pc:sldChg>
      <pc:sldChg chg="add">
        <pc:chgData name="Jenn Anne" userId="2e42e5b19939340a" providerId="LiveId" clId="{44787707-D02D-4BAB-B3BB-9BFDF74938D9}" dt="2020-01-21T21:24:08.755" v="131"/>
        <pc:sldMkLst>
          <pc:docMk/>
          <pc:sldMk cId="1187595916" sldId="705"/>
        </pc:sldMkLst>
      </pc:sldChg>
      <pc:sldChg chg="del">
        <pc:chgData name="Jenn Anne" userId="2e42e5b19939340a" providerId="LiveId" clId="{44787707-D02D-4BAB-B3BB-9BFDF74938D9}" dt="2020-01-21T21:09:23.725" v="60" actId="47"/>
        <pc:sldMkLst>
          <pc:docMk/>
          <pc:sldMk cId="1473979791" sldId="705"/>
        </pc:sldMkLst>
      </pc:sldChg>
      <pc:sldChg chg="add">
        <pc:chgData name="Jenn Anne" userId="2e42e5b19939340a" providerId="LiveId" clId="{44787707-D02D-4BAB-B3BB-9BFDF74938D9}" dt="2020-01-21T21:24:08.755" v="131"/>
        <pc:sldMkLst>
          <pc:docMk/>
          <pc:sldMk cId="1911808324" sldId="706"/>
        </pc:sldMkLst>
      </pc:sldChg>
      <pc:sldChg chg="del">
        <pc:chgData name="Jenn Anne" userId="2e42e5b19939340a" providerId="LiveId" clId="{44787707-D02D-4BAB-B3BB-9BFDF74938D9}" dt="2020-01-21T21:09:54.720" v="62" actId="47"/>
        <pc:sldMkLst>
          <pc:docMk/>
          <pc:sldMk cId="2397743118" sldId="706"/>
        </pc:sldMkLst>
      </pc:sldChg>
      <pc:sldChg chg="del">
        <pc:chgData name="Jenn Anne" userId="2e42e5b19939340a" providerId="LiveId" clId="{44787707-D02D-4BAB-B3BB-9BFDF74938D9}" dt="2020-01-21T21:09:26.780" v="61" actId="47"/>
        <pc:sldMkLst>
          <pc:docMk/>
          <pc:sldMk cId="1978601071" sldId="707"/>
        </pc:sldMkLst>
      </pc:sldChg>
      <pc:sldChg chg="add">
        <pc:chgData name="Jenn Anne" userId="2e42e5b19939340a" providerId="LiveId" clId="{44787707-D02D-4BAB-B3BB-9BFDF74938D9}" dt="2020-01-21T21:24:13.519" v="132"/>
        <pc:sldMkLst>
          <pc:docMk/>
          <pc:sldMk cId="3737847900" sldId="707"/>
        </pc:sldMkLst>
      </pc:sldChg>
      <pc:sldChg chg="add">
        <pc:chgData name="Jenn Anne" userId="2e42e5b19939340a" providerId="LiveId" clId="{44787707-D02D-4BAB-B3BB-9BFDF74938D9}" dt="2020-01-21T21:24:13.519" v="132"/>
        <pc:sldMkLst>
          <pc:docMk/>
          <pc:sldMk cId="96109155" sldId="708"/>
        </pc:sldMkLst>
      </pc:sldChg>
      <pc:sldChg chg="del">
        <pc:chgData name="Jenn Anne" userId="2e42e5b19939340a" providerId="LiveId" clId="{44787707-D02D-4BAB-B3BB-9BFDF74938D9}" dt="2020-01-21T21:09:26.780" v="61" actId="47"/>
        <pc:sldMkLst>
          <pc:docMk/>
          <pc:sldMk cId="1552361076" sldId="708"/>
        </pc:sldMkLst>
      </pc:sldChg>
      <pc:sldChg chg="add">
        <pc:chgData name="Jenn Anne" userId="2e42e5b19939340a" providerId="LiveId" clId="{44787707-D02D-4BAB-B3BB-9BFDF74938D9}" dt="2020-01-21T21:24:15.615" v="133"/>
        <pc:sldMkLst>
          <pc:docMk/>
          <pc:sldMk cId="2319275792" sldId="709"/>
        </pc:sldMkLst>
      </pc:sldChg>
      <pc:sldChg chg="del">
        <pc:chgData name="Jenn Anne" userId="2e42e5b19939340a" providerId="LiveId" clId="{44787707-D02D-4BAB-B3BB-9BFDF74938D9}" dt="2020-01-21T21:09:26.780" v="61" actId="47"/>
        <pc:sldMkLst>
          <pc:docMk/>
          <pc:sldMk cId="2840645070" sldId="709"/>
        </pc:sldMkLst>
      </pc:sldChg>
      <pc:sldChg chg="add">
        <pc:chgData name="Jenn Anne" userId="2e42e5b19939340a" providerId="LiveId" clId="{44787707-D02D-4BAB-B3BB-9BFDF74938D9}" dt="2020-01-21T21:24:15.615" v="133"/>
        <pc:sldMkLst>
          <pc:docMk/>
          <pc:sldMk cId="1690899852" sldId="710"/>
        </pc:sldMkLst>
      </pc:sldChg>
      <pc:sldChg chg="del">
        <pc:chgData name="Jenn Anne" userId="2e42e5b19939340a" providerId="LiveId" clId="{44787707-D02D-4BAB-B3BB-9BFDF74938D9}" dt="2020-01-21T21:09:26.780" v="61" actId="47"/>
        <pc:sldMkLst>
          <pc:docMk/>
          <pc:sldMk cId="3974484006" sldId="710"/>
        </pc:sldMkLst>
      </pc:sldChg>
      <pc:sldChg chg="del">
        <pc:chgData name="Jenn Anne" userId="2e42e5b19939340a" providerId="LiveId" clId="{44787707-D02D-4BAB-B3BB-9BFDF74938D9}" dt="2020-01-21T21:09:26.780" v="61" actId="47"/>
        <pc:sldMkLst>
          <pc:docMk/>
          <pc:sldMk cId="898264423" sldId="711"/>
        </pc:sldMkLst>
      </pc:sldChg>
      <pc:sldChg chg="add">
        <pc:chgData name="Jenn Anne" userId="2e42e5b19939340a" providerId="LiveId" clId="{44787707-D02D-4BAB-B3BB-9BFDF74938D9}" dt="2020-01-21T21:24:18.027" v="134"/>
        <pc:sldMkLst>
          <pc:docMk/>
          <pc:sldMk cId="2891680357" sldId="711"/>
        </pc:sldMkLst>
      </pc:sldChg>
      <pc:sldChg chg="add">
        <pc:chgData name="Jenn Anne" userId="2e42e5b19939340a" providerId="LiveId" clId="{44787707-D02D-4BAB-B3BB-9BFDF74938D9}" dt="2020-01-21T21:24:18.027" v="134"/>
        <pc:sldMkLst>
          <pc:docMk/>
          <pc:sldMk cId="873792567" sldId="712"/>
        </pc:sldMkLst>
      </pc:sldChg>
      <pc:sldChg chg="del">
        <pc:chgData name="Jenn Anne" userId="2e42e5b19939340a" providerId="LiveId" clId="{44787707-D02D-4BAB-B3BB-9BFDF74938D9}" dt="2020-01-21T21:09:26.780" v="61" actId="47"/>
        <pc:sldMkLst>
          <pc:docMk/>
          <pc:sldMk cId="1246474431" sldId="712"/>
        </pc:sldMkLst>
      </pc:sldChg>
      <pc:sldChg chg="add">
        <pc:chgData name="Jenn Anne" userId="2e42e5b19939340a" providerId="LiveId" clId="{44787707-D02D-4BAB-B3BB-9BFDF74938D9}" dt="2020-01-21T21:24:22.200" v="135"/>
        <pc:sldMkLst>
          <pc:docMk/>
          <pc:sldMk cId="316613547" sldId="713"/>
        </pc:sldMkLst>
      </pc:sldChg>
      <pc:sldChg chg="add">
        <pc:chgData name="Jenn Anne" userId="2e42e5b19939340a" providerId="LiveId" clId="{44787707-D02D-4BAB-B3BB-9BFDF74938D9}" dt="2020-01-21T21:24:22.200" v="135"/>
        <pc:sldMkLst>
          <pc:docMk/>
          <pc:sldMk cId="675058023" sldId="714"/>
        </pc:sldMkLst>
      </pc:sldChg>
      <pc:sldChg chg="add">
        <pc:chgData name="Jenn Anne" userId="2e42e5b19939340a" providerId="LiveId" clId="{44787707-D02D-4BAB-B3BB-9BFDF74938D9}" dt="2020-01-21T21:24:24.709" v="136"/>
        <pc:sldMkLst>
          <pc:docMk/>
          <pc:sldMk cId="1925642469" sldId="715"/>
        </pc:sldMkLst>
      </pc:sldChg>
      <pc:sldChg chg="add">
        <pc:chgData name="Jenn Anne" userId="2e42e5b19939340a" providerId="LiveId" clId="{44787707-D02D-4BAB-B3BB-9BFDF74938D9}" dt="2020-01-21T21:24:24.709" v="136"/>
        <pc:sldMkLst>
          <pc:docMk/>
          <pc:sldMk cId="243412116" sldId="716"/>
        </pc:sldMkLst>
      </pc:sldChg>
      <pc:sldChg chg="add">
        <pc:chgData name="Jenn Anne" userId="2e42e5b19939340a" providerId="LiveId" clId="{44787707-D02D-4BAB-B3BB-9BFDF74938D9}" dt="2020-01-21T21:24:26.919" v="137"/>
        <pc:sldMkLst>
          <pc:docMk/>
          <pc:sldMk cId="517247483" sldId="717"/>
        </pc:sldMkLst>
      </pc:sldChg>
      <pc:sldChg chg="add">
        <pc:chgData name="Jenn Anne" userId="2e42e5b19939340a" providerId="LiveId" clId="{44787707-D02D-4BAB-B3BB-9BFDF74938D9}" dt="2020-01-21T21:24:26.919" v="137"/>
        <pc:sldMkLst>
          <pc:docMk/>
          <pc:sldMk cId="3999686470" sldId="718"/>
        </pc:sldMkLst>
      </pc:sldChg>
      <pc:sldChg chg="add">
        <pc:chgData name="Jenn Anne" userId="2e42e5b19939340a" providerId="LiveId" clId="{44787707-D02D-4BAB-B3BB-9BFDF74938D9}" dt="2020-01-21T21:24:29.160" v="138"/>
        <pc:sldMkLst>
          <pc:docMk/>
          <pc:sldMk cId="110850772" sldId="719"/>
        </pc:sldMkLst>
      </pc:sldChg>
      <pc:sldChg chg="add">
        <pc:chgData name="Jenn Anne" userId="2e42e5b19939340a" providerId="LiveId" clId="{44787707-D02D-4BAB-B3BB-9BFDF74938D9}" dt="2020-01-21T21:24:29.160" v="138"/>
        <pc:sldMkLst>
          <pc:docMk/>
          <pc:sldMk cId="2674621793" sldId="720"/>
        </pc:sldMkLst>
      </pc:sldChg>
      <pc:sldChg chg="add">
        <pc:chgData name="Jenn Anne" userId="2e42e5b19939340a" providerId="LiveId" clId="{44787707-D02D-4BAB-B3BB-9BFDF74938D9}" dt="2020-01-21T21:24:35.592" v="139"/>
        <pc:sldMkLst>
          <pc:docMk/>
          <pc:sldMk cId="2127867648" sldId="721"/>
        </pc:sldMkLst>
      </pc:sldChg>
      <pc:sldChg chg="add">
        <pc:chgData name="Jenn Anne" userId="2e42e5b19939340a" providerId="LiveId" clId="{44787707-D02D-4BAB-B3BB-9BFDF74938D9}" dt="2020-01-21T21:24:35.592" v="139"/>
        <pc:sldMkLst>
          <pc:docMk/>
          <pc:sldMk cId="3087309256" sldId="722"/>
        </pc:sldMkLst>
      </pc:sldChg>
      <pc:sldChg chg="add">
        <pc:chgData name="Jenn Anne" userId="2e42e5b19939340a" providerId="LiveId" clId="{44787707-D02D-4BAB-B3BB-9BFDF74938D9}" dt="2020-01-21T21:24:37.656" v="140"/>
        <pc:sldMkLst>
          <pc:docMk/>
          <pc:sldMk cId="2683369889" sldId="723"/>
        </pc:sldMkLst>
      </pc:sldChg>
      <pc:sldChg chg="add">
        <pc:chgData name="Jenn Anne" userId="2e42e5b19939340a" providerId="LiveId" clId="{44787707-D02D-4BAB-B3BB-9BFDF74938D9}" dt="2020-01-21T21:24:37.656" v="140"/>
        <pc:sldMkLst>
          <pc:docMk/>
          <pc:sldMk cId="803414353" sldId="724"/>
        </pc:sldMkLst>
      </pc:sldChg>
      <pc:sldChg chg="add">
        <pc:chgData name="Jenn Anne" userId="2e42e5b19939340a" providerId="LiveId" clId="{44787707-D02D-4BAB-B3BB-9BFDF74938D9}" dt="2020-01-21T21:24:41.959" v="141"/>
        <pc:sldMkLst>
          <pc:docMk/>
          <pc:sldMk cId="4178987668" sldId="725"/>
        </pc:sldMkLst>
      </pc:sldChg>
      <pc:sldChg chg="add">
        <pc:chgData name="Jenn Anne" userId="2e42e5b19939340a" providerId="LiveId" clId="{44787707-D02D-4BAB-B3BB-9BFDF74938D9}" dt="2020-01-21T21:24:41.959" v="141"/>
        <pc:sldMkLst>
          <pc:docMk/>
          <pc:sldMk cId="585373670" sldId="726"/>
        </pc:sldMkLst>
      </pc:sldChg>
      <pc:sldChg chg="add">
        <pc:chgData name="Jenn Anne" userId="2e42e5b19939340a" providerId="LiveId" clId="{44787707-D02D-4BAB-B3BB-9BFDF74938D9}" dt="2020-01-21T21:24:43.840" v="142"/>
        <pc:sldMkLst>
          <pc:docMk/>
          <pc:sldMk cId="1892638761" sldId="727"/>
        </pc:sldMkLst>
      </pc:sldChg>
      <pc:sldChg chg="add">
        <pc:chgData name="Jenn Anne" userId="2e42e5b19939340a" providerId="LiveId" clId="{44787707-D02D-4BAB-B3BB-9BFDF74938D9}" dt="2020-01-21T21:24:43.840" v="142"/>
        <pc:sldMkLst>
          <pc:docMk/>
          <pc:sldMk cId="3145615805" sldId="728"/>
        </pc:sldMkLst>
      </pc:sldChg>
      <pc:sldChg chg="add">
        <pc:chgData name="Jenn Anne" userId="2e42e5b19939340a" providerId="LiveId" clId="{44787707-D02D-4BAB-B3BB-9BFDF74938D9}" dt="2020-01-21T21:24:45.848" v="143"/>
        <pc:sldMkLst>
          <pc:docMk/>
          <pc:sldMk cId="436419226" sldId="729"/>
        </pc:sldMkLst>
      </pc:sldChg>
      <pc:sldChg chg="add">
        <pc:chgData name="Jenn Anne" userId="2e42e5b19939340a" providerId="LiveId" clId="{44787707-D02D-4BAB-B3BB-9BFDF74938D9}" dt="2020-01-21T21:24:45.848" v="143"/>
        <pc:sldMkLst>
          <pc:docMk/>
          <pc:sldMk cId="3194461385" sldId="730"/>
        </pc:sldMkLst>
      </pc:sldChg>
      <pc:sldChg chg="add">
        <pc:chgData name="Jenn Anne" userId="2e42e5b19939340a" providerId="LiveId" clId="{44787707-D02D-4BAB-B3BB-9BFDF74938D9}" dt="2020-01-21T21:24:47.895" v="144"/>
        <pc:sldMkLst>
          <pc:docMk/>
          <pc:sldMk cId="2345427706" sldId="731"/>
        </pc:sldMkLst>
      </pc:sldChg>
      <pc:sldChg chg="add">
        <pc:chgData name="Jenn Anne" userId="2e42e5b19939340a" providerId="LiveId" clId="{44787707-D02D-4BAB-B3BB-9BFDF74938D9}" dt="2020-01-21T21:24:47.895" v="144"/>
        <pc:sldMkLst>
          <pc:docMk/>
          <pc:sldMk cId="2551901093" sldId="732"/>
        </pc:sldMkLst>
      </pc:sldChg>
      <pc:sldChg chg="add">
        <pc:chgData name="Jenn Anne" userId="2e42e5b19939340a" providerId="LiveId" clId="{44787707-D02D-4BAB-B3BB-9BFDF74938D9}" dt="2020-01-21T21:24:49.826" v="145"/>
        <pc:sldMkLst>
          <pc:docMk/>
          <pc:sldMk cId="1097233400" sldId="733"/>
        </pc:sldMkLst>
      </pc:sldChg>
      <pc:sldChg chg="add">
        <pc:chgData name="Jenn Anne" userId="2e42e5b19939340a" providerId="LiveId" clId="{44787707-D02D-4BAB-B3BB-9BFDF74938D9}" dt="2020-01-21T21:24:49.826" v="145"/>
        <pc:sldMkLst>
          <pc:docMk/>
          <pc:sldMk cId="1275157076" sldId="734"/>
        </pc:sldMkLst>
      </pc:sldChg>
      <pc:sldChg chg="add">
        <pc:chgData name="Jenn Anne" userId="2e42e5b19939340a" providerId="LiveId" clId="{44787707-D02D-4BAB-B3BB-9BFDF74938D9}" dt="2020-01-21T21:24:54.856" v="146"/>
        <pc:sldMkLst>
          <pc:docMk/>
          <pc:sldMk cId="3448446254" sldId="735"/>
        </pc:sldMkLst>
      </pc:sldChg>
      <pc:sldChg chg="add">
        <pc:chgData name="Jenn Anne" userId="2e42e5b19939340a" providerId="LiveId" clId="{44787707-D02D-4BAB-B3BB-9BFDF74938D9}" dt="2020-01-21T21:24:54.856" v="146"/>
        <pc:sldMkLst>
          <pc:docMk/>
          <pc:sldMk cId="1120361207" sldId="736"/>
        </pc:sldMkLst>
      </pc:sldChg>
      <pc:sldChg chg="add">
        <pc:chgData name="Jenn Anne" userId="2e42e5b19939340a" providerId="LiveId" clId="{44787707-D02D-4BAB-B3BB-9BFDF74938D9}" dt="2020-01-21T21:24:56.503" v="147"/>
        <pc:sldMkLst>
          <pc:docMk/>
          <pc:sldMk cId="1106307334" sldId="737"/>
        </pc:sldMkLst>
      </pc:sldChg>
      <pc:sldChg chg="add">
        <pc:chgData name="Jenn Anne" userId="2e42e5b19939340a" providerId="LiveId" clId="{44787707-D02D-4BAB-B3BB-9BFDF74938D9}" dt="2020-01-21T21:24:56.503" v="147"/>
        <pc:sldMkLst>
          <pc:docMk/>
          <pc:sldMk cId="1384370711" sldId="738"/>
        </pc:sldMkLst>
      </pc:sldChg>
      <pc:sldChg chg="add">
        <pc:chgData name="Jenn Anne" userId="2e42e5b19939340a" providerId="LiveId" clId="{44787707-D02D-4BAB-B3BB-9BFDF74938D9}" dt="2020-01-21T21:24:58.281" v="148"/>
        <pc:sldMkLst>
          <pc:docMk/>
          <pc:sldMk cId="3851387711" sldId="739"/>
        </pc:sldMkLst>
      </pc:sldChg>
      <pc:sldChg chg="add">
        <pc:chgData name="Jenn Anne" userId="2e42e5b19939340a" providerId="LiveId" clId="{44787707-D02D-4BAB-B3BB-9BFDF74938D9}" dt="2020-01-21T21:24:58.281" v="148"/>
        <pc:sldMkLst>
          <pc:docMk/>
          <pc:sldMk cId="1906981959" sldId="740"/>
        </pc:sldMkLst>
      </pc:sldChg>
      <pc:sldChg chg="add">
        <pc:chgData name="Jenn Anne" userId="2e42e5b19939340a" providerId="LiveId" clId="{44787707-D02D-4BAB-B3BB-9BFDF74938D9}" dt="2020-01-21T21:25:00.127" v="149"/>
        <pc:sldMkLst>
          <pc:docMk/>
          <pc:sldMk cId="377321643" sldId="741"/>
        </pc:sldMkLst>
      </pc:sldChg>
      <pc:sldChg chg="add">
        <pc:chgData name="Jenn Anne" userId="2e42e5b19939340a" providerId="LiveId" clId="{44787707-D02D-4BAB-B3BB-9BFDF74938D9}" dt="2020-01-21T21:25:00.127" v="149"/>
        <pc:sldMkLst>
          <pc:docMk/>
          <pc:sldMk cId="2271770496" sldId="742"/>
        </pc:sldMkLst>
      </pc:sldChg>
      <pc:sldChg chg="add">
        <pc:chgData name="Jenn Anne" userId="2e42e5b19939340a" providerId="LiveId" clId="{44787707-D02D-4BAB-B3BB-9BFDF74938D9}" dt="2020-01-21T21:25:01.858" v="150"/>
        <pc:sldMkLst>
          <pc:docMk/>
          <pc:sldMk cId="1842375939" sldId="743"/>
        </pc:sldMkLst>
      </pc:sldChg>
      <pc:sldChg chg="add">
        <pc:chgData name="Jenn Anne" userId="2e42e5b19939340a" providerId="LiveId" clId="{44787707-D02D-4BAB-B3BB-9BFDF74938D9}" dt="2020-01-21T21:25:01.858" v="150"/>
        <pc:sldMkLst>
          <pc:docMk/>
          <pc:sldMk cId="1996603410" sldId="744"/>
        </pc:sldMkLst>
      </pc:sldChg>
      <pc:sldChg chg="add">
        <pc:chgData name="Jenn Anne" userId="2e42e5b19939340a" providerId="LiveId" clId="{44787707-D02D-4BAB-B3BB-9BFDF74938D9}" dt="2020-01-21T21:25:05.561" v="151"/>
        <pc:sldMkLst>
          <pc:docMk/>
          <pc:sldMk cId="1506067793" sldId="745"/>
        </pc:sldMkLst>
      </pc:sldChg>
      <pc:sldChg chg="add">
        <pc:chgData name="Jenn Anne" userId="2e42e5b19939340a" providerId="LiveId" clId="{44787707-D02D-4BAB-B3BB-9BFDF74938D9}" dt="2020-01-21T21:25:05.561" v="151"/>
        <pc:sldMkLst>
          <pc:docMk/>
          <pc:sldMk cId="304555103" sldId="746"/>
        </pc:sldMkLst>
      </pc:sldChg>
      <pc:sldChg chg="add">
        <pc:chgData name="Jenn Anne" userId="2e42e5b19939340a" providerId="LiveId" clId="{44787707-D02D-4BAB-B3BB-9BFDF74938D9}" dt="2020-01-21T21:25:08.288" v="152"/>
        <pc:sldMkLst>
          <pc:docMk/>
          <pc:sldMk cId="880670927" sldId="747"/>
        </pc:sldMkLst>
      </pc:sldChg>
      <pc:sldChg chg="add">
        <pc:chgData name="Jenn Anne" userId="2e42e5b19939340a" providerId="LiveId" clId="{44787707-D02D-4BAB-B3BB-9BFDF74938D9}" dt="2020-01-21T21:25:08.288" v="152"/>
        <pc:sldMkLst>
          <pc:docMk/>
          <pc:sldMk cId="3941395494" sldId="748"/>
        </pc:sldMkLst>
      </pc:sldChg>
      <pc:sldChg chg="add">
        <pc:chgData name="Jenn Anne" userId="2e42e5b19939340a" providerId="LiveId" clId="{44787707-D02D-4BAB-B3BB-9BFDF74938D9}" dt="2020-01-21T21:25:10.464" v="153"/>
        <pc:sldMkLst>
          <pc:docMk/>
          <pc:sldMk cId="1473168308" sldId="749"/>
        </pc:sldMkLst>
      </pc:sldChg>
      <pc:sldChg chg="add">
        <pc:chgData name="Jenn Anne" userId="2e42e5b19939340a" providerId="LiveId" clId="{44787707-D02D-4BAB-B3BB-9BFDF74938D9}" dt="2020-01-21T21:25:10.464" v="153"/>
        <pc:sldMkLst>
          <pc:docMk/>
          <pc:sldMk cId="3289563502" sldId="750"/>
        </pc:sldMkLst>
      </pc:sldChg>
      <pc:sldChg chg="add">
        <pc:chgData name="Jenn Anne" userId="2e42e5b19939340a" providerId="LiveId" clId="{44787707-D02D-4BAB-B3BB-9BFDF74938D9}" dt="2020-01-21T21:25:12.609" v="154"/>
        <pc:sldMkLst>
          <pc:docMk/>
          <pc:sldMk cId="2418352282" sldId="751"/>
        </pc:sldMkLst>
      </pc:sldChg>
      <pc:sldChg chg="add">
        <pc:chgData name="Jenn Anne" userId="2e42e5b19939340a" providerId="LiveId" clId="{44787707-D02D-4BAB-B3BB-9BFDF74938D9}" dt="2020-01-21T21:25:12.609" v="154"/>
        <pc:sldMkLst>
          <pc:docMk/>
          <pc:sldMk cId="1819051218" sldId="752"/>
        </pc:sldMkLst>
      </pc:sldChg>
      <pc:sldChg chg="add">
        <pc:chgData name="Jenn Anne" userId="2e42e5b19939340a" providerId="LiveId" clId="{44787707-D02D-4BAB-B3BB-9BFDF74938D9}" dt="2020-01-21T21:25:14.503" v="155"/>
        <pc:sldMkLst>
          <pc:docMk/>
          <pc:sldMk cId="2196408800" sldId="753"/>
        </pc:sldMkLst>
      </pc:sldChg>
      <pc:sldChg chg="add">
        <pc:chgData name="Jenn Anne" userId="2e42e5b19939340a" providerId="LiveId" clId="{44787707-D02D-4BAB-B3BB-9BFDF74938D9}" dt="2020-01-21T21:25:14.503" v="155"/>
        <pc:sldMkLst>
          <pc:docMk/>
          <pc:sldMk cId="608639518" sldId="754"/>
        </pc:sldMkLst>
      </pc:sldChg>
      <pc:sldChg chg="add">
        <pc:chgData name="Jenn Anne" userId="2e42e5b19939340a" providerId="LiveId" clId="{44787707-D02D-4BAB-B3BB-9BFDF74938D9}" dt="2020-01-21T21:25:18.096" v="156"/>
        <pc:sldMkLst>
          <pc:docMk/>
          <pc:sldMk cId="325491511" sldId="755"/>
        </pc:sldMkLst>
      </pc:sldChg>
      <pc:sldChg chg="add">
        <pc:chgData name="Jenn Anne" userId="2e42e5b19939340a" providerId="LiveId" clId="{44787707-D02D-4BAB-B3BB-9BFDF74938D9}" dt="2020-01-21T21:25:18.096" v="156"/>
        <pc:sldMkLst>
          <pc:docMk/>
          <pc:sldMk cId="967689497" sldId="756"/>
        </pc:sldMkLst>
      </pc:sldChg>
      <pc:sldChg chg="add">
        <pc:chgData name="Jenn Anne" userId="2e42e5b19939340a" providerId="LiveId" clId="{44787707-D02D-4BAB-B3BB-9BFDF74938D9}" dt="2020-01-21T21:25:20.173" v="157"/>
        <pc:sldMkLst>
          <pc:docMk/>
          <pc:sldMk cId="1598807284" sldId="757"/>
        </pc:sldMkLst>
      </pc:sldChg>
      <pc:sldChg chg="add">
        <pc:chgData name="Jenn Anne" userId="2e42e5b19939340a" providerId="LiveId" clId="{44787707-D02D-4BAB-B3BB-9BFDF74938D9}" dt="2020-01-21T21:25:20.173" v="157"/>
        <pc:sldMkLst>
          <pc:docMk/>
          <pc:sldMk cId="2449094416" sldId="758"/>
        </pc:sldMkLst>
      </pc:sldChg>
      <pc:sldChg chg="add">
        <pc:chgData name="Jenn Anne" userId="2e42e5b19939340a" providerId="LiveId" clId="{44787707-D02D-4BAB-B3BB-9BFDF74938D9}" dt="2020-01-21T21:25:21.965" v="158"/>
        <pc:sldMkLst>
          <pc:docMk/>
          <pc:sldMk cId="1750963594" sldId="759"/>
        </pc:sldMkLst>
      </pc:sldChg>
      <pc:sldChg chg="add">
        <pc:chgData name="Jenn Anne" userId="2e42e5b19939340a" providerId="LiveId" clId="{44787707-D02D-4BAB-B3BB-9BFDF74938D9}" dt="2020-01-21T21:25:21.965" v="158"/>
        <pc:sldMkLst>
          <pc:docMk/>
          <pc:sldMk cId="3624169746" sldId="760"/>
        </pc:sldMkLst>
      </pc:sldChg>
      <pc:sldChg chg="add">
        <pc:chgData name="Jenn Anne" userId="2e42e5b19939340a" providerId="LiveId" clId="{44787707-D02D-4BAB-B3BB-9BFDF74938D9}" dt="2020-01-21T21:25:26.205" v="159"/>
        <pc:sldMkLst>
          <pc:docMk/>
          <pc:sldMk cId="2096191373" sldId="761"/>
        </pc:sldMkLst>
      </pc:sldChg>
      <pc:sldChg chg="add">
        <pc:chgData name="Jenn Anne" userId="2e42e5b19939340a" providerId="LiveId" clId="{44787707-D02D-4BAB-B3BB-9BFDF74938D9}" dt="2020-01-21T21:25:26.205" v="159"/>
        <pc:sldMkLst>
          <pc:docMk/>
          <pc:sldMk cId="1265974132" sldId="762"/>
        </pc:sldMkLst>
      </pc:sldChg>
      <pc:sldChg chg="add">
        <pc:chgData name="Jenn Anne" userId="2e42e5b19939340a" providerId="LiveId" clId="{44787707-D02D-4BAB-B3BB-9BFDF74938D9}" dt="2020-01-21T21:25:27.886" v="160"/>
        <pc:sldMkLst>
          <pc:docMk/>
          <pc:sldMk cId="3359869515" sldId="763"/>
        </pc:sldMkLst>
      </pc:sldChg>
      <pc:sldChg chg="add">
        <pc:chgData name="Jenn Anne" userId="2e42e5b19939340a" providerId="LiveId" clId="{44787707-D02D-4BAB-B3BB-9BFDF74938D9}" dt="2020-01-21T21:25:27.886" v="160"/>
        <pc:sldMkLst>
          <pc:docMk/>
          <pc:sldMk cId="1772283697" sldId="764"/>
        </pc:sldMkLst>
      </pc:sldChg>
      <pc:sldChg chg="add">
        <pc:chgData name="Jenn Anne" userId="2e42e5b19939340a" providerId="LiveId" clId="{44787707-D02D-4BAB-B3BB-9BFDF74938D9}" dt="2020-01-21T21:25:29.751" v="161"/>
        <pc:sldMkLst>
          <pc:docMk/>
          <pc:sldMk cId="4102810994" sldId="765"/>
        </pc:sldMkLst>
      </pc:sldChg>
      <pc:sldChg chg="add">
        <pc:chgData name="Jenn Anne" userId="2e42e5b19939340a" providerId="LiveId" clId="{44787707-D02D-4BAB-B3BB-9BFDF74938D9}" dt="2020-01-21T21:25:29.751" v="161"/>
        <pc:sldMkLst>
          <pc:docMk/>
          <pc:sldMk cId="3500588492" sldId="766"/>
        </pc:sldMkLst>
      </pc:sldChg>
      <pc:sldChg chg="add">
        <pc:chgData name="Jenn Anne" userId="2e42e5b19939340a" providerId="LiveId" clId="{44787707-D02D-4BAB-B3BB-9BFDF74938D9}" dt="2020-01-21T21:25:32.071" v="162"/>
        <pc:sldMkLst>
          <pc:docMk/>
          <pc:sldMk cId="2867651478" sldId="767"/>
        </pc:sldMkLst>
      </pc:sldChg>
      <pc:sldChg chg="add">
        <pc:chgData name="Jenn Anne" userId="2e42e5b19939340a" providerId="LiveId" clId="{44787707-D02D-4BAB-B3BB-9BFDF74938D9}" dt="2020-01-21T21:25:32.071" v="162"/>
        <pc:sldMkLst>
          <pc:docMk/>
          <pc:sldMk cId="3779285551" sldId="768"/>
        </pc:sldMkLst>
      </pc:sldChg>
      <pc:sldChg chg="add">
        <pc:chgData name="Jenn Anne" userId="2e42e5b19939340a" providerId="LiveId" clId="{44787707-D02D-4BAB-B3BB-9BFDF74938D9}" dt="2020-01-21T21:25:34.121" v="163"/>
        <pc:sldMkLst>
          <pc:docMk/>
          <pc:sldMk cId="2215445516" sldId="769"/>
        </pc:sldMkLst>
      </pc:sldChg>
      <pc:sldChg chg="add">
        <pc:chgData name="Jenn Anne" userId="2e42e5b19939340a" providerId="LiveId" clId="{44787707-D02D-4BAB-B3BB-9BFDF74938D9}" dt="2020-01-21T21:25:34.121" v="163"/>
        <pc:sldMkLst>
          <pc:docMk/>
          <pc:sldMk cId="1107503356" sldId="770"/>
        </pc:sldMkLst>
      </pc:sldChg>
      <pc:sldChg chg="add">
        <pc:chgData name="Jenn Anne" userId="2e42e5b19939340a" providerId="LiveId" clId="{44787707-D02D-4BAB-B3BB-9BFDF74938D9}" dt="2020-01-21T21:25:38.405" v="164"/>
        <pc:sldMkLst>
          <pc:docMk/>
          <pc:sldMk cId="3273428349" sldId="771"/>
        </pc:sldMkLst>
      </pc:sldChg>
      <pc:sldChg chg="add">
        <pc:chgData name="Jenn Anne" userId="2e42e5b19939340a" providerId="LiveId" clId="{44787707-D02D-4BAB-B3BB-9BFDF74938D9}" dt="2020-01-21T21:25:38.405" v="164"/>
        <pc:sldMkLst>
          <pc:docMk/>
          <pc:sldMk cId="562135440" sldId="772"/>
        </pc:sldMkLst>
      </pc:sldChg>
      <pc:sldChg chg="add">
        <pc:chgData name="Jenn Anne" userId="2e42e5b19939340a" providerId="LiveId" clId="{44787707-D02D-4BAB-B3BB-9BFDF74938D9}" dt="2020-01-21T21:25:40.317" v="165"/>
        <pc:sldMkLst>
          <pc:docMk/>
          <pc:sldMk cId="1309181108" sldId="773"/>
        </pc:sldMkLst>
      </pc:sldChg>
      <pc:sldChg chg="add">
        <pc:chgData name="Jenn Anne" userId="2e42e5b19939340a" providerId="LiveId" clId="{44787707-D02D-4BAB-B3BB-9BFDF74938D9}" dt="2020-01-21T21:25:40.317" v="165"/>
        <pc:sldMkLst>
          <pc:docMk/>
          <pc:sldMk cId="2946300338" sldId="774"/>
        </pc:sldMkLst>
      </pc:sldChg>
      <pc:sldChg chg="add">
        <pc:chgData name="Jenn Anne" userId="2e42e5b19939340a" providerId="LiveId" clId="{44787707-D02D-4BAB-B3BB-9BFDF74938D9}" dt="2020-01-21T21:25:42.065" v="166"/>
        <pc:sldMkLst>
          <pc:docMk/>
          <pc:sldMk cId="411431547" sldId="775"/>
        </pc:sldMkLst>
      </pc:sldChg>
      <pc:sldChg chg="add">
        <pc:chgData name="Jenn Anne" userId="2e42e5b19939340a" providerId="LiveId" clId="{44787707-D02D-4BAB-B3BB-9BFDF74938D9}" dt="2020-01-21T21:25:42.065" v="166"/>
        <pc:sldMkLst>
          <pc:docMk/>
          <pc:sldMk cId="3546263005" sldId="776"/>
        </pc:sldMkLst>
      </pc:sldChg>
      <pc:sldChg chg="modSp add">
        <pc:chgData name="Jenn Anne" userId="2e42e5b19939340a" providerId="LiveId" clId="{44787707-D02D-4BAB-B3BB-9BFDF74938D9}" dt="2020-01-21T21:38:17.571" v="334" actId="20577"/>
        <pc:sldMkLst>
          <pc:docMk/>
          <pc:sldMk cId="1309249027" sldId="777"/>
        </pc:sldMkLst>
        <pc:spChg chg="mod">
          <ac:chgData name="Jenn Anne" userId="2e42e5b19939340a" providerId="LiveId" clId="{44787707-D02D-4BAB-B3BB-9BFDF74938D9}" dt="2020-01-21T21:38:17.571" v="334" actId="20577"/>
          <ac:spMkLst>
            <pc:docMk/>
            <pc:sldMk cId="1309249027" sldId="777"/>
            <ac:spMk id="4" creationId="{87665923-2495-430A-9F8D-245CBEF5F3B1}"/>
          </ac:spMkLst>
        </pc:spChg>
      </pc:sldChg>
      <pc:sldChg chg="addSp delSp modSp add">
        <pc:chgData name="Jenn Anne" userId="2e42e5b19939340a" providerId="LiveId" clId="{44787707-D02D-4BAB-B3BB-9BFDF74938D9}" dt="2020-01-21T22:14:47.223" v="405" actId="20577"/>
        <pc:sldMkLst>
          <pc:docMk/>
          <pc:sldMk cId="3223967641" sldId="778"/>
        </pc:sldMkLst>
        <pc:spChg chg="add mod">
          <ac:chgData name="Jenn Anne" userId="2e42e5b19939340a" providerId="LiveId" clId="{44787707-D02D-4BAB-B3BB-9BFDF74938D9}" dt="2020-01-21T22:13:55.679" v="386" actId="1076"/>
          <ac:spMkLst>
            <pc:docMk/>
            <pc:sldMk cId="3223967641" sldId="778"/>
            <ac:spMk id="2" creationId="{288E0FD9-8A46-4DF0-87E6-7ADD5D56B1A6}"/>
          </ac:spMkLst>
        </pc:spChg>
        <pc:spChg chg="mod">
          <ac:chgData name="Jenn Anne" userId="2e42e5b19939340a" providerId="LiveId" clId="{44787707-D02D-4BAB-B3BB-9BFDF74938D9}" dt="2020-01-21T22:11:41.271" v="359" actId="403"/>
          <ac:spMkLst>
            <pc:docMk/>
            <pc:sldMk cId="3223967641" sldId="778"/>
            <ac:spMk id="3" creationId="{23CF60B0-BF4C-4E90-B153-689DF6BCE9CE}"/>
          </ac:spMkLst>
        </pc:spChg>
        <pc:spChg chg="mod">
          <ac:chgData name="Jenn Anne" userId="2e42e5b19939340a" providerId="LiveId" clId="{44787707-D02D-4BAB-B3BB-9BFDF74938D9}" dt="2020-01-21T22:11:29.791" v="350" actId="20577"/>
          <ac:spMkLst>
            <pc:docMk/>
            <pc:sldMk cId="3223967641" sldId="778"/>
            <ac:spMk id="4" creationId="{87665923-2495-430A-9F8D-245CBEF5F3B1}"/>
          </ac:spMkLst>
        </pc:spChg>
        <pc:spChg chg="del mod">
          <ac:chgData name="Jenn Anne" userId="2e42e5b19939340a" providerId="LiveId" clId="{44787707-D02D-4BAB-B3BB-9BFDF74938D9}" dt="2020-01-21T22:12:36.348" v="369" actId="478"/>
          <ac:spMkLst>
            <pc:docMk/>
            <pc:sldMk cId="3223967641" sldId="778"/>
            <ac:spMk id="6" creationId="{D795D6C4-9F22-475A-9DB2-67F0F2B200B1}"/>
          </ac:spMkLst>
        </pc:spChg>
        <pc:spChg chg="add mod">
          <ac:chgData name="Jenn Anne" userId="2e42e5b19939340a" providerId="LiveId" clId="{44787707-D02D-4BAB-B3BB-9BFDF74938D9}" dt="2020-01-21T22:14:26.185" v="397" actId="20577"/>
          <ac:spMkLst>
            <pc:docMk/>
            <pc:sldMk cId="3223967641" sldId="778"/>
            <ac:spMk id="23" creationId="{18FA5B3C-CDAD-4319-9523-98436DE2DAC4}"/>
          </ac:spMkLst>
        </pc:spChg>
        <pc:spChg chg="add mod">
          <ac:chgData name="Jenn Anne" userId="2e42e5b19939340a" providerId="LiveId" clId="{44787707-D02D-4BAB-B3BB-9BFDF74938D9}" dt="2020-01-21T22:14:29.620" v="398" actId="20577"/>
          <ac:spMkLst>
            <pc:docMk/>
            <pc:sldMk cId="3223967641" sldId="778"/>
            <ac:spMk id="24" creationId="{D6A2077F-06B3-4909-855C-DC827B0A4905}"/>
          </ac:spMkLst>
        </pc:spChg>
        <pc:spChg chg="add mod">
          <ac:chgData name="Jenn Anne" userId="2e42e5b19939340a" providerId="LiveId" clId="{44787707-D02D-4BAB-B3BB-9BFDF74938D9}" dt="2020-01-21T22:14:34.396" v="401" actId="20577"/>
          <ac:spMkLst>
            <pc:docMk/>
            <pc:sldMk cId="3223967641" sldId="778"/>
            <ac:spMk id="25" creationId="{8C55D768-EBAF-4A54-87F0-8E3DA76F5845}"/>
          </ac:spMkLst>
        </pc:spChg>
        <pc:spChg chg="add mod">
          <ac:chgData name="Jenn Anne" userId="2e42e5b19939340a" providerId="LiveId" clId="{44787707-D02D-4BAB-B3BB-9BFDF74938D9}" dt="2020-01-21T22:14:38.870" v="404" actId="20577"/>
          <ac:spMkLst>
            <pc:docMk/>
            <pc:sldMk cId="3223967641" sldId="778"/>
            <ac:spMk id="26" creationId="{78052B20-82DF-4C2A-8B85-29119573E46D}"/>
          </ac:spMkLst>
        </pc:spChg>
        <pc:spChg chg="add mod">
          <ac:chgData name="Jenn Anne" userId="2e42e5b19939340a" providerId="LiveId" clId="{44787707-D02D-4BAB-B3BB-9BFDF74938D9}" dt="2020-01-21T22:14:47.223" v="405" actId="20577"/>
          <ac:spMkLst>
            <pc:docMk/>
            <pc:sldMk cId="3223967641" sldId="778"/>
            <ac:spMk id="27" creationId="{DD1EC459-ECE9-4104-B717-1B3D3BCE3DDB}"/>
          </ac:spMkLst>
        </pc:spChg>
        <pc:spChg chg="del">
          <ac:chgData name="Jenn Anne" userId="2e42e5b19939340a" providerId="LiveId" clId="{44787707-D02D-4BAB-B3BB-9BFDF74938D9}" dt="2020-01-21T22:12:38.877" v="370" actId="478"/>
          <ac:spMkLst>
            <pc:docMk/>
            <pc:sldMk cId="3223967641" sldId="778"/>
            <ac:spMk id="35" creationId="{003B2BD0-A3CF-4EFA-802A-D321503AF737}"/>
          </ac:spMkLst>
        </pc:spChg>
        <pc:spChg chg="del">
          <ac:chgData name="Jenn Anne" userId="2e42e5b19939340a" providerId="LiveId" clId="{44787707-D02D-4BAB-B3BB-9BFDF74938D9}" dt="2020-01-21T22:12:29.020" v="367" actId="478"/>
          <ac:spMkLst>
            <pc:docMk/>
            <pc:sldMk cId="3223967641" sldId="778"/>
            <ac:spMk id="36" creationId="{6ED4222D-B4B7-4D24-BFE9-5AF6221B067C}"/>
          </ac:spMkLst>
        </pc:spChg>
        <pc:spChg chg="del">
          <ac:chgData name="Jenn Anne" userId="2e42e5b19939340a" providerId="LiveId" clId="{44787707-D02D-4BAB-B3BB-9BFDF74938D9}" dt="2020-01-21T22:12:29.020" v="367" actId="478"/>
          <ac:spMkLst>
            <pc:docMk/>
            <pc:sldMk cId="3223967641" sldId="778"/>
            <ac:spMk id="37" creationId="{F3583266-FB8C-4199-98D2-134C2CC57579}"/>
          </ac:spMkLst>
        </pc:spChg>
        <pc:spChg chg="del">
          <ac:chgData name="Jenn Anne" userId="2e42e5b19939340a" providerId="LiveId" clId="{44787707-D02D-4BAB-B3BB-9BFDF74938D9}" dt="2020-01-21T22:12:29.020" v="367" actId="478"/>
          <ac:spMkLst>
            <pc:docMk/>
            <pc:sldMk cId="3223967641" sldId="778"/>
            <ac:spMk id="38" creationId="{B2CCCBB5-3CBF-493D-BE63-71813ED44ED1}"/>
          </ac:spMkLst>
        </pc:spChg>
        <pc:spChg chg="del">
          <ac:chgData name="Jenn Anne" userId="2e42e5b19939340a" providerId="LiveId" clId="{44787707-D02D-4BAB-B3BB-9BFDF74938D9}" dt="2020-01-21T22:12:29.020" v="367" actId="478"/>
          <ac:spMkLst>
            <pc:docMk/>
            <pc:sldMk cId="3223967641" sldId="778"/>
            <ac:spMk id="39" creationId="{8C9E15D7-4199-4697-8B08-680537C79E32}"/>
          </ac:spMkLst>
        </pc:spChg>
        <pc:graphicFrameChg chg="add del mod">
          <ac:chgData name="Jenn Anne" userId="2e42e5b19939340a" providerId="LiveId" clId="{44787707-D02D-4BAB-B3BB-9BFDF74938D9}" dt="2020-01-21T22:13:11.856" v="373" actId="478"/>
          <ac:graphicFrameMkLst>
            <pc:docMk/>
            <pc:sldMk cId="3223967641" sldId="778"/>
            <ac:graphicFrameMk id="16" creationId="{054FB4A4-AF0F-44E6-AB1B-4E78EFB038ED}"/>
          </ac:graphicFrameMkLst>
        </pc:graphicFrameChg>
        <pc:graphicFrameChg chg="add mod">
          <ac:chgData name="Jenn Anne" userId="2e42e5b19939340a" providerId="LiveId" clId="{44787707-D02D-4BAB-B3BB-9BFDF74938D9}" dt="2020-01-21T22:13:22.405" v="375" actId="1076"/>
          <ac:graphicFrameMkLst>
            <pc:docMk/>
            <pc:sldMk cId="3223967641" sldId="778"/>
            <ac:graphicFrameMk id="17" creationId="{8EA6E6FF-127F-4DEF-8B61-F17A17578118}"/>
          </ac:graphicFrameMkLst>
        </pc:graphicFrameChg>
        <pc:graphicFrameChg chg="add mod">
          <ac:chgData name="Jenn Anne" userId="2e42e5b19939340a" providerId="LiveId" clId="{44787707-D02D-4BAB-B3BB-9BFDF74938D9}" dt="2020-01-21T22:13:22.405" v="375" actId="1076"/>
          <ac:graphicFrameMkLst>
            <pc:docMk/>
            <pc:sldMk cId="3223967641" sldId="778"/>
            <ac:graphicFrameMk id="18" creationId="{42972341-55AB-47AE-9E0A-153F05E6D57E}"/>
          </ac:graphicFrameMkLst>
        </pc:graphicFrameChg>
        <pc:graphicFrameChg chg="add mod">
          <ac:chgData name="Jenn Anne" userId="2e42e5b19939340a" providerId="LiveId" clId="{44787707-D02D-4BAB-B3BB-9BFDF74938D9}" dt="2020-01-21T22:13:28.737" v="377" actId="1076"/>
          <ac:graphicFrameMkLst>
            <pc:docMk/>
            <pc:sldMk cId="3223967641" sldId="778"/>
            <ac:graphicFrameMk id="19" creationId="{4F27FD9F-2E01-47F4-87E5-2EFDBFAD30FA}"/>
          </ac:graphicFrameMkLst>
        </pc:graphicFrameChg>
        <pc:graphicFrameChg chg="modGraphic">
          <ac:chgData name="Jenn Anne" userId="2e42e5b19939340a" providerId="LiveId" clId="{44787707-D02D-4BAB-B3BB-9BFDF74938D9}" dt="2020-01-21T22:12:04.700" v="361" actId="14734"/>
          <ac:graphicFrameMkLst>
            <pc:docMk/>
            <pc:sldMk cId="3223967641" sldId="778"/>
            <ac:graphicFrameMk id="20" creationId="{ED71D8C7-D8B0-4175-ACB1-B07303CC1648}"/>
          </ac:graphicFrameMkLst>
        </pc:graphicFrameChg>
        <pc:graphicFrameChg chg="add mod">
          <ac:chgData name="Jenn Anne" userId="2e42e5b19939340a" providerId="LiveId" clId="{44787707-D02D-4BAB-B3BB-9BFDF74938D9}" dt="2020-01-21T22:13:28.737" v="377" actId="1076"/>
          <ac:graphicFrameMkLst>
            <pc:docMk/>
            <pc:sldMk cId="3223967641" sldId="778"/>
            <ac:graphicFrameMk id="21" creationId="{31A83304-45B6-4558-B1BD-687DF97318D9}"/>
          </ac:graphicFrameMkLst>
        </pc:graphicFrameChg>
        <pc:graphicFrameChg chg="modGraphic">
          <ac:chgData name="Jenn Anne" userId="2e42e5b19939340a" providerId="LiveId" clId="{44787707-D02D-4BAB-B3BB-9BFDF74938D9}" dt="2020-01-21T22:12:09.536" v="362" actId="14734"/>
          <ac:graphicFrameMkLst>
            <pc:docMk/>
            <pc:sldMk cId="3223967641" sldId="778"/>
            <ac:graphicFrameMk id="22" creationId="{99F1E415-DEBB-4F2E-8036-FF53FD6E5FAD}"/>
          </ac:graphicFrameMkLst>
        </pc:graphicFrameChg>
        <pc:graphicFrameChg chg="del mod">
          <ac:chgData name="Jenn Anne" userId="2e42e5b19939340a" providerId="LiveId" clId="{44787707-D02D-4BAB-B3BB-9BFDF74938D9}" dt="2020-01-21T22:12:25.318" v="366" actId="478"/>
          <ac:graphicFrameMkLst>
            <pc:docMk/>
            <pc:sldMk cId="3223967641" sldId="778"/>
            <ac:graphicFrameMk id="28" creationId="{9E562425-9B9B-40AD-816D-43FD2D28410B}"/>
          </ac:graphicFrameMkLst>
        </pc:graphicFrameChg>
        <pc:graphicFrameChg chg="del">
          <ac:chgData name="Jenn Anne" userId="2e42e5b19939340a" providerId="LiveId" clId="{44787707-D02D-4BAB-B3BB-9BFDF74938D9}" dt="2020-01-21T22:12:33.152" v="368" actId="478"/>
          <ac:graphicFrameMkLst>
            <pc:docMk/>
            <pc:sldMk cId="3223967641" sldId="778"/>
            <ac:graphicFrameMk id="32" creationId="{09D6FE50-E199-4CCD-AE4C-ECFBE4364CD2}"/>
          </ac:graphicFrameMkLst>
        </pc:graphicFrameChg>
        <pc:graphicFrameChg chg="del">
          <ac:chgData name="Jenn Anne" userId="2e42e5b19939340a" providerId="LiveId" clId="{44787707-D02D-4BAB-B3BB-9BFDF74938D9}" dt="2020-01-21T22:12:33.152" v="368" actId="478"/>
          <ac:graphicFrameMkLst>
            <pc:docMk/>
            <pc:sldMk cId="3223967641" sldId="778"/>
            <ac:graphicFrameMk id="33" creationId="{FD14B469-C199-48B0-B163-759CD0054728}"/>
          </ac:graphicFrameMkLst>
        </pc:graphicFrameChg>
        <pc:graphicFrameChg chg="del">
          <ac:chgData name="Jenn Anne" userId="2e42e5b19939340a" providerId="LiveId" clId="{44787707-D02D-4BAB-B3BB-9BFDF74938D9}" dt="2020-01-21T22:12:33.152" v="368" actId="478"/>
          <ac:graphicFrameMkLst>
            <pc:docMk/>
            <pc:sldMk cId="3223967641" sldId="778"/>
            <ac:graphicFrameMk id="34" creationId="{AF5A3AD6-616B-4B8B-B773-EED89F958B1A}"/>
          </ac:graphicFrameMkLst>
        </pc:graphicFrameChg>
      </pc:sldChg>
    </pc:docChg>
  </pc:docChgLst>
  <pc:docChgLst>
    <pc:chgData name="Jenn Anne" userId="2e42e5b19939340a" providerId="LiveId" clId="{1AFD03A9-DC99-40B6-9EEC-9435374E1917}"/>
    <pc:docChg chg="undo custSel modSld">
      <pc:chgData name="Jenn Anne" userId="2e42e5b19939340a" providerId="LiveId" clId="{1AFD03A9-DC99-40B6-9EEC-9435374E1917}" dt="2019-12-14T01:42:19.761" v="412"/>
      <pc:docMkLst>
        <pc:docMk/>
      </pc:docMkLst>
      <pc:sldChg chg="setBg">
        <pc:chgData name="Jenn Anne" userId="2e42e5b19939340a" providerId="LiveId" clId="{1AFD03A9-DC99-40B6-9EEC-9435374E1917}" dt="2019-12-14T01:42:19.761" v="412"/>
        <pc:sldMkLst>
          <pc:docMk/>
          <pc:sldMk cId="1627629142" sldId="256"/>
        </pc:sldMkLst>
      </pc:sldChg>
      <pc:sldChg chg="modSp">
        <pc:chgData name="Jenn Anne" userId="2e42e5b19939340a" providerId="LiveId" clId="{1AFD03A9-DC99-40B6-9EEC-9435374E1917}" dt="2019-12-11T00:14:37.822" v="37" actId="404"/>
        <pc:sldMkLst>
          <pc:docMk/>
          <pc:sldMk cId="3537985449" sldId="337"/>
        </pc:sldMkLst>
        <pc:spChg chg="mod">
          <ac:chgData name="Jenn Anne" userId="2e42e5b19939340a" providerId="LiveId" clId="{1AFD03A9-DC99-40B6-9EEC-9435374E1917}" dt="2019-12-11T00:14:37.822" v="37" actId="404"/>
          <ac:spMkLst>
            <pc:docMk/>
            <pc:sldMk cId="3537985449" sldId="33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4:25.173" v="18" actId="255"/>
        <pc:sldMkLst>
          <pc:docMk/>
          <pc:sldMk cId="3629164272" sldId="349"/>
        </pc:sldMkLst>
        <pc:spChg chg="mod">
          <ac:chgData name="Jenn Anne" userId="2e42e5b19939340a" providerId="LiveId" clId="{1AFD03A9-DC99-40B6-9EEC-9435374E1917}" dt="2019-12-11T00:14:25.173" v="18" actId="255"/>
          <ac:spMkLst>
            <pc:docMk/>
            <pc:sldMk cId="3629164272" sldId="34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8:16.135" v="154" actId="404"/>
        <pc:sldMkLst>
          <pc:docMk/>
          <pc:sldMk cId="2862707768" sldId="356"/>
        </pc:sldMkLst>
        <pc:spChg chg="mod">
          <ac:chgData name="Jenn Anne" userId="2e42e5b19939340a" providerId="LiveId" clId="{1AFD03A9-DC99-40B6-9EEC-9435374E1917}" dt="2019-12-11T00:18:16.135" v="154" actId="404"/>
          <ac:spMkLst>
            <pc:docMk/>
            <pc:sldMk cId="2862707768" sldId="356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8:03.719" v="135" actId="404"/>
        <pc:sldMkLst>
          <pc:docMk/>
          <pc:sldMk cId="51436734" sldId="363"/>
        </pc:sldMkLst>
        <pc:spChg chg="mod">
          <ac:chgData name="Jenn Anne" userId="2e42e5b19939340a" providerId="LiveId" clId="{1AFD03A9-DC99-40B6-9EEC-9435374E1917}" dt="2019-12-11T00:18:03.719" v="135" actId="404"/>
          <ac:spMkLst>
            <pc:docMk/>
            <pc:sldMk cId="51436734" sldId="363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7:52.573" v="118" actId="404"/>
        <pc:sldMkLst>
          <pc:docMk/>
          <pc:sldMk cId="3028790163" sldId="370"/>
        </pc:sldMkLst>
        <pc:spChg chg="mod">
          <ac:chgData name="Jenn Anne" userId="2e42e5b19939340a" providerId="LiveId" clId="{1AFD03A9-DC99-40B6-9EEC-9435374E1917}" dt="2019-12-11T00:17:52.573" v="118" actId="404"/>
          <ac:spMkLst>
            <pc:docMk/>
            <pc:sldMk cId="3028790163" sldId="370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7:35.685" v="100" actId="404"/>
        <pc:sldMkLst>
          <pc:docMk/>
          <pc:sldMk cId="3331470768" sldId="377"/>
        </pc:sldMkLst>
        <pc:spChg chg="mod">
          <ac:chgData name="Jenn Anne" userId="2e42e5b19939340a" providerId="LiveId" clId="{1AFD03A9-DC99-40B6-9EEC-9435374E1917}" dt="2019-12-11T00:17:35.685" v="100" actId="404"/>
          <ac:spMkLst>
            <pc:docMk/>
            <pc:sldMk cId="3331470768" sldId="37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7:24.943" v="83" actId="404"/>
        <pc:sldMkLst>
          <pc:docMk/>
          <pc:sldMk cId="1271338380" sldId="384"/>
        </pc:sldMkLst>
        <pc:spChg chg="mod">
          <ac:chgData name="Jenn Anne" userId="2e42e5b19939340a" providerId="LiveId" clId="{1AFD03A9-DC99-40B6-9EEC-9435374E1917}" dt="2019-12-11T00:17:24.943" v="83" actId="404"/>
          <ac:spMkLst>
            <pc:docMk/>
            <pc:sldMk cId="1271338380" sldId="384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7:12.500" v="66" actId="404"/>
        <pc:sldMkLst>
          <pc:docMk/>
          <pc:sldMk cId="1021469143" sldId="391"/>
        </pc:sldMkLst>
        <pc:spChg chg="mod">
          <ac:chgData name="Jenn Anne" userId="2e42e5b19939340a" providerId="LiveId" clId="{1AFD03A9-DC99-40B6-9EEC-9435374E1917}" dt="2019-12-11T00:17:12.500" v="66" actId="404"/>
          <ac:spMkLst>
            <pc:docMk/>
            <pc:sldMk cId="1021469143" sldId="391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19:03.005" v="175" actId="404"/>
        <pc:sldMkLst>
          <pc:docMk/>
          <pc:sldMk cId="851656133" sldId="398"/>
        </pc:sldMkLst>
        <pc:spChg chg="mod">
          <ac:chgData name="Jenn Anne" userId="2e42e5b19939340a" providerId="LiveId" clId="{1AFD03A9-DC99-40B6-9EEC-9435374E1917}" dt="2019-12-11T00:19:03.005" v="175" actId="404"/>
          <ac:spMkLst>
            <pc:docMk/>
            <pc:sldMk cId="851656133" sldId="398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4:02.319" v="228" actId="404"/>
        <pc:sldMkLst>
          <pc:docMk/>
          <pc:sldMk cId="3734520384" sldId="405"/>
        </pc:sldMkLst>
        <pc:spChg chg="mod">
          <ac:chgData name="Jenn Anne" userId="2e42e5b19939340a" providerId="LiveId" clId="{1AFD03A9-DC99-40B6-9EEC-9435374E1917}" dt="2019-12-11T00:24:02.319" v="228" actId="404"/>
          <ac:spMkLst>
            <pc:docMk/>
            <pc:sldMk cId="3734520384" sldId="405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4:19.210" v="232" actId="404"/>
        <pc:sldMkLst>
          <pc:docMk/>
          <pc:sldMk cId="2572098937" sldId="412"/>
        </pc:sldMkLst>
        <pc:spChg chg="mod">
          <ac:chgData name="Jenn Anne" userId="2e42e5b19939340a" providerId="LiveId" clId="{1AFD03A9-DC99-40B6-9EEC-9435374E1917}" dt="2019-12-11T00:24:19.210" v="232" actId="404"/>
          <ac:spMkLst>
            <pc:docMk/>
            <pc:sldMk cId="2572098937" sldId="412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4:35.685" v="236" actId="404"/>
        <pc:sldMkLst>
          <pc:docMk/>
          <pc:sldMk cId="2191687638" sldId="419"/>
        </pc:sldMkLst>
        <pc:spChg chg="mod">
          <ac:chgData name="Jenn Anne" userId="2e42e5b19939340a" providerId="LiveId" clId="{1AFD03A9-DC99-40B6-9EEC-9435374E1917}" dt="2019-12-11T00:24:35.685" v="236" actId="404"/>
          <ac:spMkLst>
            <pc:docMk/>
            <pc:sldMk cId="2191687638" sldId="41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8:21.238" v="240" actId="404"/>
        <pc:sldMkLst>
          <pc:docMk/>
          <pc:sldMk cId="3198248309" sldId="426"/>
        </pc:sldMkLst>
        <pc:spChg chg="mod">
          <ac:chgData name="Jenn Anne" userId="2e42e5b19939340a" providerId="LiveId" clId="{1AFD03A9-DC99-40B6-9EEC-9435374E1917}" dt="2019-12-11T00:28:21.238" v="240" actId="404"/>
          <ac:spMkLst>
            <pc:docMk/>
            <pc:sldMk cId="3198248309" sldId="426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8:34.983" v="244" actId="404"/>
        <pc:sldMkLst>
          <pc:docMk/>
          <pc:sldMk cId="2053615366" sldId="433"/>
        </pc:sldMkLst>
        <pc:spChg chg="mod">
          <ac:chgData name="Jenn Anne" userId="2e42e5b19939340a" providerId="LiveId" clId="{1AFD03A9-DC99-40B6-9EEC-9435374E1917}" dt="2019-12-11T00:28:34.983" v="244" actId="404"/>
          <ac:spMkLst>
            <pc:docMk/>
            <pc:sldMk cId="2053615366" sldId="433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8:48.866" v="248" actId="404"/>
        <pc:sldMkLst>
          <pc:docMk/>
          <pc:sldMk cId="2711488507" sldId="440"/>
        </pc:sldMkLst>
        <pc:spChg chg="mod">
          <ac:chgData name="Jenn Anne" userId="2e42e5b19939340a" providerId="LiveId" clId="{1AFD03A9-DC99-40B6-9EEC-9435374E1917}" dt="2019-12-11T00:28:48.866" v="248" actId="404"/>
          <ac:spMkLst>
            <pc:docMk/>
            <pc:sldMk cId="2711488507" sldId="440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9:01.795" v="252" actId="404"/>
        <pc:sldMkLst>
          <pc:docMk/>
          <pc:sldMk cId="1265478208" sldId="447"/>
        </pc:sldMkLst>
        <pc:spChg chg="mod">
          <ac:chgData name="Jenn Anne" userId="2e42e5b19939340a" providerId="LiveId" clId="{1AFD03A9-DC99-40B6-9EEC-9435374E1917}" dt="2019-12-11T00:29:01.795" v="252" actId="404"/>
          <ac:spMkLst>
            <pc:docMk/>
            <pc:sldMk cId="1265478208" sldId="44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9:16.934" v="256" actId="404"/>
        <pc:sldMkLst>
          <pc:docMk/>
          <pc:sldMk cId="3609406962" sldId="454"/>
        </pc:sldMkLst>
        <pc:spChg chg="mod">
          <ac:chgData name="Jenn Anne" userId="2e42e5b19939340a" providerId="LiveId" clId="{1AFD03A9-DC99-40B6-9EEC-9435374E1917}" dt="2019-12-11T00:29:16.934" v="256" actId="404"/>
          <ac:spMkLst>
            <pc:docMk/>
            <pc:sldMk cId="3609406962" sldId="454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9:33.265" v="261" actId="404"/>
        <pc:sldMkLst>
          <pc:docMk/>
          <pc:sldMk cId="445245053" sldId="461"/>
        </pc:sldMkLst>
        <pc:spChg chg="mod">
          <ac:chgData name="Jenn Anne" userId="2e42e5b19939340a" providerId="LiveId" clId="{1AFD03A9-DC99-40B6-9EEC-9435374E1917}" dt="2019-12-11T00:29:33.265" v="261" actId="404"/>
          <ac:spMkLst>
            <pc:docMk/>
            <pc:sldMk cId="445245053" sldId="461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29:50.160" v="267" actId="404"/>
        <pc:sldMkLst>
          <pc:docMk/>
          <pc:sldMk cId="2819674291" sldId="468"/>
        </pc:sldMkLst>
        <pc:spChg chg="mod">
          <ac:chgData name="Jenn Anne" userId="2e42e5b19939340a" providerId="LiveId" clId="{1AFD03A9-DC99-40B6-9EEC-9435374E1917}" dt="2019-12-11T00:29:50.160" v="267" actId="404"/>
          <ac:spMkLst>
            <pc:docMk/>
            <pc:sldMk cId="2819674291" sldId="468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0:30:03.780" v="271" actId="404"/>
        <pc:sldMkLst>
          <pc:docMk/>
          <pc:sldMk cId="888235046" sldId="475"/>
        </pc:sldMkLst>
        <pc:spChg chg="mod">
          <ac:chgData name="Jenn Anne" userId="2e42e5b19939340a" providerId="LiveId" clId="{1AFD03A9-DC99-40B6-9EEC-9435374E1917}" dt="2019-12-11T00:30:03.780" v="271" actId="404"/>
          <ac:spMkLst>
            <pc:docMk/>
            <pc:sldMk cId="888235046" sldId="475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7:39.406" v="277" actId="403"/>
        <pc:sldMkLst>
          <pc:docMk/>
          <pc:sldMk cId="43067399" sldId="482"/>
        </pc:sldMkLst>
        <pc:spChg chg="mod">
          <ac:chgData name="Jenn Anne" userId="2e42e5b19939340a" providerId="LiveId" clId="{1AFD03A9-DC99-40B6-9EEC-9435374E1917}" dt="2019-12-11T01:37:39.406" v="277" actId="403"/>
          <ac:spMkLst>
            <pc:docMk/>
            <pc:sldMk cId="43067399" sldId="482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7:54.699" v="281" actId="404"/>
        <pc:sldMkLst>
          <pc:docMk/>
          <pc:sldMk cId="2927752345" sldId="489"/>
        </pc:sldMkLst>
        <pc:spChg chg="mod">
          <ac:chgData name="Jenn Anne" userId="2e42e5b19939340a" providerId="LiveId" clId="{1AFD03A9-DC99-40B6-9EEC-9435374E1917}" dt="2019-12-11T01:37:54.699" v="281" actId="404"/>
          <ac:spMkLst>
            <pc:docMk/>
            <pc:sldMk cId="2927752345" sldId="48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8:07.995" v="285" actId="404"/>
        <pc:sldMkLst>
          <pc:docMk/>
          <pc:sldMk cId="409050130" sldId="496"/>
        </pc:sldMkLst>
        <pc:spChg chg="mod">
          <ac:chgData name="Jenn Anne" userId="2e42e5b19939340a" providerId="LiveId" clId="{1AFD03A9-DC99-40B6-9EEC-9435374E1917}" dt="2019-12-11T01:38:07.995" v="285" actId="404"/>
          <ac:spMkLst>
            <pc:docMk/>
            <pc:sldMk cId="409050130" sldId="496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8:21.733" v="288" actId="404"/>
        <pc:sldMkLst>
          <pc:docMk/>
          <pc:sldMk cId="1047339375" sldId="503"/>
        </pc:sldMkLst>
        <pc:spChg chg="mod">
          <ac:chgData name="Jenn Anne" userId="2e42e5b19939340a" providerId="LiveId" clId="{1AFD03A9-DC99-40B6-9EEC-9435374E1917}" dt="2019-12-11T01:38:21.733" v="288" actId="404"/>
          <ac:spMkLst>
            <pc:docMk/>
            <pc:sldMk cId="1047339375" sldId="503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8:38.350" v="293" actId="404"/>
        <pc:sldMkLst>
          <pc:docMk/>
          <pc:sldMk cId="1758258811" sldId="510"/>
        </pc:sldMkLst>
        <pc:spChg chg="mod">
          <ac:chgData name="Jenn Anne" userId="2e42e5b19939340a" providerId="LiveId" clId="{1AFD03A9-DC99-40B6-9EEC-9435374E1917}" dt="2019-12-11T01:38:38.350" v="293" actId="404"/>
          <ac:spMkLst>
            <pc:docMk/>
            <pc:sldMk cId="1758258811" sldId="510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8:51.525" v="297" actId="404"/>
        <pc:sldMkLst>
          <pc:docMk/>
          <pc:sldMk cId="3191159694" sldId="517"/>
        </pc:sldMkLst>
        <pc:spChg chg="mod">
          <ac:chgData name="Jenn Anne" userId="2e42e5b19939340a" providerId="LiveId" clId="{1AFD03A9-DC99-40B6-9EEC-9435374E1917}" dt="2019-12-11T01:38:51.525" v="297" actId="404"/>
          <ac:spMkLst>
            <pc:docMk/>
            <pc:sldMk cId="3191159694" sldId="51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9:04.812" v="301" actId="404"/>
        <pc:sldMkLst>
          <pc:docMk/>
          <pc:sldMk cId="4173162013" sldId="524"/>
        </pc:sldMkLst>
        <pc:spChg chg="mod">
          <ac:chgData name="Jenn Anne" userId="2e42e5b19939340a" providerId="LiveId" clId="{1AFD03A9-DC99-40B6-9EEC-9435374E1917}" dt="2019-12-11T01:39:04.812" v="301" actId="404"/>
          <ac:spMkLst>
            <pc:docMk/>
            <pc:sldMk cId="4173162013" sldId="524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9:20.709" v="305" actId="404"/>
        <pc:sldMkLst>
          <pc:docMk/>
          <pc:sldMk cId="4072120084" sldId="531"/>
        </pc:sldMkLst>
        <pc:spChg chg="mod">
          <ac:chgData name="Jenn Anne" userId="2e42e5b19939340a" providerId="LiveId" clId="{1AFD03A9-DC99-40B6-9EEC-9435374E1917}" dt="2019-12-11T01:39:20.709" v="305" actId="404"/>
          <ac:spMkLst>
            <pc:docMk/>
            <pc:sldMk cId="4072120084" sldId="531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9:34.306" v="309" actId="404"/>
        <pc:sldMkLst>
          <pc:docMk/>
          <pc:sldMk cId="1904377342" sldId="538"/>
        </pc:sldMkLst>
        <pc:spChg chg="mod">
          <ac:chgData name="Jenn Anne" userId="2e42e5b19939340a" providerId="LiveId" clId="{1AFD03A9-DC99-40B6-9EEC-9435374E1917}" dt="2019-12-11T01:39:34.306" v="309" actId="404"/>
          <ac:spMkLst>
            <pc:docMk/>
            <pc:sldMk cId="1904377342" sldId="538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39:56.903" v="313" actId="404"/>
        <pc:sldMkLst>
          <pc:docMk/>
          <pc:sldMk cId="881175151" sldId="545"/>
        </pc:sldMkLst>
        <pc:spChg chg="mod">
          <ac:chgData name="Jenn Anne" userId="2e42e5b19939340a" providerId="LiveId" clId="{1AFD03A9-DC99-40B6-9EEC-9435374E1917}" dt="2019-12-11T01:39:56.903" v="313" actId="404"/>
          <ac:spMkLst>
            <pc:docMk/>
            <pc:sldMk cId="881175151" sldId="545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0:11.711" v="317" actId="404"/>
        <pc:sldMkLst>
          <pc:docMk/>
          <pc:sldMk cId="1119527230" sldId="552"/>
        </pc:sldMkLst>
        <pc:spChg chg="mod">
          <ac:chgData name="Jenn Anne" userId="2e42e5b19939340a" providerId="LiveId" clId="{1AFD03A9-DC99-40B6-9EEC-9435374E1917}" dt="2019-12-11T01:40:11.711" v="317" actId="404"/>
          <ac:spMkLst>
            <pc:docMk/>
            <pc:sldMk cId="1119527230" sldId="552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0:27.581" v="321" actId="404"/>
        <pc:sldMkLst>
          <pc:docMk/>
          <pc:sldMk cId="1667712985" sldId="559"/>
        </pc:sldMkLst>
        <pc:spChg chg="mod">
          <ac:chgData name="Jenn Anne" userId="2e42e5b19939340a" providerId="LiveId" clId="{1AFD03A9-DC99-40B6-9EEC-9435374E1917}" dt="2019-12-11T01:40:27.581" v="321" actId="404"/>
          <ac:spMkLst>
            <pc:docMk/>
            <pc:sldMk cId="1667712985" sldId="55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0:40.365" v="325" actId="404"/>
        <pc:sldMkLst>
          <pc:docMk/>
          <pc:sldMk cId="448204693" sldId="566"/>
        </pc:sldMkLst>
        <pc:spChg chg="mod">
          <ac:chgData name="Jenn Anne" userId="2e42e5b19939340a" providerId="LiveId" clId="{1AFD03A9-DC99-40B6-9EEC-9435374E1917}" dt="2019-12-11T01:40:40.365" v="325" actId="404"/>
          <ac:spMkLst>
            <pc:docMk/>
            <pc:sldMk cId="448204693" sldId="566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1:11.148" v="332" actId="403"/>
        <pc:sldMkLst>
          <pc:docMk/>
          <pc:sldMk cId="322982810" sldId="573"/>
        </pc:sldMkLst>
        <pc:spChg chg="mod">
          <ac:chgData name="Jenn Anne" userId="2e42e5b19939340a" providerId="LiveId" clId="{1AFD03A9-DC99-40B6-9EEC-9435374E1917}" dt="2019-12-11T01:41:11.148" v="332" actId="403"/>
          <ac:spMkLst>
            <pc:docMk/>
            <pc:sldMk cId="322982810" sldId="573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1:28.272" v="336" actId="404"/>
        <pc:sldMkLst>
          <pc:docMk/>
          <pc:sldMk cId="2484557608" sldId="580"/>
        </pc:sldMkLst>
        <pc:spChg chg="mod">
          <ac:chgData name="Jenn Anne" userId="2e42e5b19939340a" providerId="LiveId" clId="{1AFD03A9-DC99-40B6-9EEC-9435374E1917}" dt="2019-12-11T01:41:28.272" v="336" actId="404"/>
          <ac:spMkLst>
            <pc:docMk/>
            <pc:sldMk cId="2484557608" sldId="580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1:43.769" v="341" actId="404"/>
        <pc:sldMkLst>
          <pc:docMk/>
          <pc:sldMk cId="1297258206" sldId="587"/>
        </pc:sldMkLst>
        <pc:spChg chg="mod">
          <ac:chgData name="Jenn Anne" userId="2e42e5b19939340a" providerId="LiveId" clId="{1AFD03A9-DC99-40B6-9EEC-9435374E1917}" dt="2019-12-11T01:41:43.769" v="341" actId="404"/>
          <ac:spMkLst>
            <pc:docMk/>
            <pc:sldMk cId="1297258206" sldId="58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2:02.192" v="345" actId="404"/>
        <pc:sldMkLst>
          <pc:docMk/>
          <pc:sldMk cId="403812572" sldId="594"/>
        </pc:sldMkLst>
        <pc:spChg chg="mod">
          <ac:chgData name="Jenn Anne" userId="2e42e5b19939340a" providerId="LiveId" clId="{1AFD03A9-DC99-40B6-9EEC-9435374E1917}" dt="2019-12-11T01:42:02.192" v="345" actId="404"/>
          <ac:spMkLst>
            <pc:docMk/>
            <pc:sldMk cId="403812572" sldId="594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2:20.579" v="349" actId="404"/>
        <pc:sldMkLst>
          <pc:docMk/>
          <pc:sldMk cId="2610802630" sldId="601"/>
        </pc:sldMkLst>
        <pc:spChg chg="mod">
          <ac:chgData name="Jenn Anne" userId="2e42e5b19939340a" providerId="LiveId" clId="{1AFD03A9-DC99-40B6-9EEC-9435374E1917}" dt="2019-12-11T01:42:20.579" v="349" actId="404"/>
          <ac:spMkLst>
            <pc:docMk/>
            <pc:sldMk cId="2610802630" sldId="601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2:34.836" v="353" actId="404"/>
        <pc:sldMkLst>
          <pc:docMk/>
          <pc:sldMk cId="3360200659" sldId="608"/>
        </pc:sldMkLst>
        <pc:spChg chg="mod">
          <ac:chgData name="Jenn Anne" userId="2e42e5b19939340a" providerId="LiveId" clId="{1AFD03A9-DC99-40B6-9EEC-9435374E1917}" dt="2019-12-11T01:42:34.836" v="353" actId="404"/>
          <ac:spMkLst>
            <pc:docMk/>
            <pc:sldMk cId="3360200659" sldId="608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2:47.564" v="357" actId="404"/>
        <pc:sldMkLst>
          <pc:docMk/>
          <pc:sldMk cId="2050089733" sldId="615"/>
        </pc:sldMkLst>
        <pc:spChg chg="mod">
          <ac:chgData name="Jenn Anne" userId="2e42e5b19939340a" providerId="LiveId" clId="{1AFD03A9-DC99-40B6-9EEC-9435374E1917}" dt="2019-12-11T01:42:47.564" v="357" actId="404"/>
          <ac:spMkLst>
            <pc:docMk/>
            <pc:sldMk cId="2050089733" sldId="615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2:59.376" v="361" actId="404"/>
        <pc:sldMkLst>
          <pc:docMk/>
          <pc:sldMk cId="2847352520" sldId="622"/>
        </pc:sldMkLst>
        <pc:spChg chg="mod">
          <ac:chgData name="Jenn Anne" userId="2e42e5b19939340a" providerId="LiveId" clId="{1AFD03A9-DC99-40B6-9EEC-9435374E1917}" dt="2019-12-11T01:42:59.376" v="361" actId="404"/>
          <ac:spMkLst>
            <pc:docMk/>
            <pc:sldMk cId="2847352520" sldId="622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3:15.628" v="365" actId="404"/>
        <pc:sldMkLst>
          <pc:docMk/>
          <pc:sldMk cId="3646075471" sldId="629"/>
        </pc:sldMkLst>
        <pc:spChg chg="mod">
          <ac:chgData name="Jenn Anne" userId="2e42e5b19939340a" providerId="LiveId" clId="{1AFD03A9-DC99-40B6-9EEC-9435374E1917}" dt="2019-12-11T01:43:15.628" v="365" actId="404"/>
          <ac:spMkLst>
            <pc:docMk/>
            <pc:sldMk cId="3646075471" sldId="62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3:29.803" v="369" actId="404"/>
        <pc:sldMkLst>
          <pc:docMk/>
          <pc:sldMk cId="3406716141" sldId="636"/>
        </pc:sldMkLst>
        <pc:spChg chg="mod">
          <ac:chgData name="Jenn Anne" userId="2e42e5b19939340a" providerId="LiveId" clId="{1AFD03A9-DC99-40B6-9EEC-9435374E1917}" dt="2019-12-11T01:43:29.803" v="369" actId="404"/>
          <ac:spMkLst>
            <pc:docMk/>
            <pc:sldMk cId="3406716141" sldId="636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3:41.505" v="373" actId="404"/>
        <pc:sldMkLst>
          <pc:docMk/>
          <pc:sldMk cId="263073207" sldId="643"/>
        </pc:sldMkLst>
        <pc:spChg chg="mod">
          <ac:chgData name="Jenn Anne" userId="2e42e5b19939340a" providerId="LiveId" clId="{1AFD03A9-DC99-40B6-9EEC-9435374E1917}" dt="2019-12-11T01:43:41.505" v="373" actId="404"/>
          <ac:spMkLst>
            <pc:docMk/>
            <pc:sldMk cId="263073207" sldId="643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3:56.973" v="377" actId="404"/>
        <pc:sldMkLst>
          <pc:docMk/>
          <pc:sldMk cId="2906226430" sldId="650"/>
        </pc:sldMkLst>
        <pc:spChg chg="mod">
          <ac:chgData name="Jenn Anne" userId="2e42e5b19939340a" providerId="LiveId" clId="{1AFD03A9-DC99-40B6-9EEC-9435374E1917}" dt="2019-12-11T01:43:56.973" v="377" actId="404"/>
          <ac:spMkLst>
            <pc:docMk/>
            <pc:sldMk cId="2906226430" sldId="650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4:11.620" v="381" actId="404"/>
        <pc:sldMkLst>
          <pc:docMk/>
          <pc:sldMk cId="599989969" sldId="657"/>
        </pc:sldMkLst>
        <pc:spChg chg="mod">
          <ac:chgData name="Jenn Anne" userId="2e42e5b19939340a" providerId="LiveId" clId="{1AFD03A9-DC99-40B6-9EEC-9435374E1917}" dt="2019-12-11T01:44:11.620" v="381" actId="404"/>
          <ac:spMkLst>
            <pc:docMk/>
            <pc:sldMk cId="599989969" sldId="657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4:25.520" v="385" actId="404"/>
        <pc:sldMkLst>
          <pc:docMk/>
          <pc:sldMk cId="702846146" sldId="664"/>
        </pc:sldMkLst>
        <pc:spChg chg="mod">
          <ac:chgData name="Jenn Anne" userId="2e42e5b19939340a" providerId="LiveId" clId="{1AFD03A9-DC99-40B6-9EEC-9435374E1917}" dt="2019-12-11T01:44:25.520" v="385" actId="404"/>
          <ac:spMkLst>
            <pc:docMk/>
            <pc:sldMk cId="702846146" sldId="664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4:41.071" v="390" actId="404"/>
        <pc:sldMkLst>
          <pc:docMk/>
          <pc:sldMk cId="1560871265" sldId="671"/>
        </pc:sldMkLst>
        <pc:spChg chg="mod">
          <ac:chgData name="Jenn Anne" userId="2e42e5b19939340a" providerId="LiveId" clId="{1AFD03A9-DC99-40B6-9EEC-9435374E1917}" dt="2019-12-11T01:44:41.071" v="390" actId="404"/>
          <ac:spMkLst>
            <pc:docMk/>
            <pc:sldMk cId="1560871265" sldId="671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4:56.295" v="394" actId="404"/>
        <pc:sldMkLst>
          <pc:docMk/>
          <pc:sldMk cId="1193040620" sldId="678"/>
        </pc:sldMkLst>
        <pc:spChg chg="mod">
          <ac:chgData name="Jenn Anne" userId="2e42e5b19939340a" providerId="LiveId" clId="{1AFD03A9-DC99-40B6-9EEC-9435374E1917}" dt="2019-12-11T01:44:56.295" v="394" actId="404"/>
          <ac:spMkLst>
            <pc:docMk/>
            <pc:sldMk cId="1193040620" sldId="678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5:09.651" v="398" actId="404"/>
        <pc:sldMkLst>
          <pc:docMk/>
          <pc:sldMk cId="4162345606" sldId="685"/>
        </pc:sldMkLst>
        <pc:spChg chg="mod">
          <ac:chgData name="Jenn Anne" userId="2e42e5b19939340a" providerId="LiveId" clId="{1AFD03A9-DC99-40B6-9EEC-9435374E1917}" dt="2019-12-11T01:45:09.651" v="398" actId="404"/>
          <ac:spMkLst>
            <pc:docMk/>
            <pc:sldMk cId="4162345606" sldId="685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5:24.401" v="402" actId="404"/>
        <pc:sldMkLst>
          <pc:docMk/>
          <pc:sldMk cId="3230646385" sldId="692"/>
        </pc:sldMkLst>
        <pc:spChg chg="mod">
          <ac:chgData name="Jenn Anne" userId="2e42e5b19939340a" providerId="LiveId" clId="{1AFD03A9-DC99-40B6-9EEC-9435374E1917}" dt="2019-12-11T01:45:24.401" v="402" actId="404"/>
          <ac:spMkLst>
            <pc:docMk/>
            <pc:sldMk cId="3230646385" sldId="692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5:38.172" v="406" actId="404"/>
        <pc:sldMkLst>
          <pc:docMk/>
          <pc:sldMk cId="76525075" sldId="699"/>
        </pc:sldMkLst>
        <pc:spChg chg="mod">
          <ac:chgData name="Jenn Anne" userId="2e42e5b19939340a" providerId="LiveId" clId="{1AFD03A9-DC99-40B6-9EEC-9435374E1917}" dt="2019-12-11T01:45:38.172" v="406" actId="404"/>
          <ac:spMkLst>
            <pc:docMk/>
            <pc:sldMk cId="76525075" sldId="699"/>
            <ac:spMk id="2" creationId="{FCD7EA2F-227A-45C4-88ED-5A76B27E9599}"/>
          </ac:spMkLst>
        </pc:spChg>
      </pc:sldChg>
      <pc:sldChg chg="modSp">
        <pc:chgData name="Jenn Anne" userId="2e42e5b19939340a" providerId="LiveId" clId="{1AFD03A9-DC99-40B6-9EEC-9435374E1917}" dt="2019-12-11T01:45:53.172" v="410" actId="404"/>
        <pc:sldMkLst>
          <pc:docMk/>
          <pc:sldMk cId="2397743118" sldId="706"/>
        </pc:sldMkLst>
        <pc:spChg chg="mod">
          <ac:chgData name="Jenn Anne" userId="2e42e5b19939340a" providerId="LiveId" clId="{1AFD03A9-DC99-40B6-9EEC-9435374E1917}" dt="2019-12-11T01:45:53.172" v="410" actId="404"/>
          <ac:spMkLst>
            <pc:docMk/>
            <pc:sldMk cId="2397743118" sldId="706"/>
            <ac:spMk id="2" creationId="{FCD7EA2F-227A-45C4-88ED-5A76B27E959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2/11/2020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7003336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637377438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areas need improvement?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284614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26533991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Are you experiencing any cravings?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087126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8686910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Try to have one completely vegan day of the week – how did it go?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304062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3457037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If you had to start again, what would you do differently?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234560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566485619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your thoughts and feelings about plant-based diets?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9847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List your top 3 reasons for wanting a plant-based diet.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9164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529121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How do you hope to benefit from this new lifestyle change?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27077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76757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Have you ever gone plant-based before?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4367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122145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Prompts: Have you ever been vegetarian or vegan?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8790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913035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your thoughts on consuming animal products?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1470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6AB364-8F22-4857-9539-9C7726B8DE8A}"/>
              </a:ext>
            </a:extLst>
          </p:cNvPr>
          <p:cNvSpPr txBox="1"/>
          <p:nvPr/>
        </p:nvSpPr>
        <p:spPr>
          <a:xfrm>
            <a:off x="206188" y="2339128"/>
            <a:ext cx="64456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This Journal</a:t>
            </a:r>
            <a:br>
              <a:rPr lang="en-US" sz="5400" dirty="0">
                <a:solidFill>
                  <a:schemeClr val="accent1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</a:br>
            <a:r>
              <a:rPr lang="en-US" sz="5400" dirty="0">
                <a:solidFill>
                  <a:schemeClr val="accent1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Belongs to: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CEE29FE-BC6E-4F32-9EFF-C4476E962D50}"/>
              </a:ext>
            </a:extLst>
          </p:cNvPr>
          <p:cNvCxnSpPr>
            <a:cxnSpLocks/>
          </p:cNvCxnSpPr>
          <p:nvPr/>
        </p:nvCxnSpPr>
        <p:spPr>
          <a:xfrm>
            <a:off x="565484" y="5125453"/>
            <a:ext cx="572703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70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549744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Do you know anything about the environmental impact?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13383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846149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Do you have a history of disordered eating?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4691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9771958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Are you ok with dietary restrictions?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16561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045842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286162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experience do you have with reducing animal consumption?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45203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015079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Are you planning to transition slowly or start right away?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20989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875959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List your favorite fruits.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16876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659155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List your favorite veggies.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82483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378479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some meatless meals your family enjoys?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36153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32629524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Have you tried any plant-based milks?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14885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6967555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Do you enjoy cooking?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478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7" y="4472155"/>
            <a:ext cx="2835191" cy="24416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/>
          </a:p>
        </p:txBody>
      </p:sp>
    </p:spTree>
    <p:extLst>
      <p:ext uri="{BB962C8B-B14F-4D97-AF65-F5344CB8AC3E}">
        <p14:creationId xmlns:p14="http://schemas.microsoft.com/office/powerpoint/2010/main" val="25877693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4095955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some of your favorite meals to cook?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940696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64561775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286163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How could you make your favorite meals more plant-based?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524505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293448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How often do you consume animal products?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967429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3359793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List 3 meals you can make more plant-based.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823504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6576080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Do you prepared for the plant-based lifestyle?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067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A3D7052-55A6-4C97-BAC5-D207EAF11BC7}"/>
              </a:ext>
            </a:extLst>
          </p:cNvPr>
          <p:cNvSpPr txBox="1"/>
          <p:nvPr/>
        </p:nvSpPr>
        <p:spPr>
          <a:xfrm>
            <a:off x="685800" y="514575"/>
            <a:ext cx="6078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Stream of Consciousness</a:t>
            </a:r>
          </a:p>
        </p:txBody>
      </p:sp>
    </p:spTree>
    <p:extLst>
      <p:ext uri="{BB962C8B-B14F-4D97-AF65-F5344CB8AC3E}">
        <p14:creationId xmlns:p14="http://schemas.microsoft.com/office/powerpoint/2010/main" val="121311788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32044969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Are you planning on adding a fitness routine?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775234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00270716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Are you trying to lose weight with the plant-based diet?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05013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7680634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your history with weight loss?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733937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09417169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286163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Write down some notes on your meal planning process.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825881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7988788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research have you done so far?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11596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37131555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stuck out the most when doing your research?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316201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93568809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Are you planning to get your family involved in this new lifestyle?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12008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58573372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are some family-friendly plant-based recipes?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37734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95984087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List some plant-based breakfast ideas.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117515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13871664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Write down 10 personality traits you love about yourself.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9527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1645920"/>
          <a:ext cx="5497830" cy="69494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008551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0255038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List some plant-based lunch ideas.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771298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1292712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List some plant-based snack ideas.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820469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52030465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List some plant-based dinner ideas.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98281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5182704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List some plant-based dessert ideas.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455760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8316353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286163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Do you have any health concerns?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7258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/>
          </a:p>
        </p:txBody>
      </p:sp>
    </p:spTree>
    <p:extLst>
      <p:ext uri="{BB962C8B-B14F-4D97-AF65-F5344CB8AC3E}">
        <p14:creationId xmlns:p14="http://schemas.microsoft.com/office/powerpoint/2010/main" val="142753313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66194057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Why do you want to improve your health with a plant-based diet?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1257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91788445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kind of food budget are you working with?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080263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2505324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List some ideas for cutting costs.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020065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16695039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Put together a sample meal plan.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008973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25949983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Where do you plan to shop?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7352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Why have you decided on a plant-based diet?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0606894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Are there farmer’s markets in your area?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607547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23490781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Have you ever used a local CSA for produce?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6716141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68035909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If you have started eating plant-based, how is it going so far?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07320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726998849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pros and cons have you noticed?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6226430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7001620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Writing Prompt: What is something you are struggling with?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9989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3674</TotalTime>
  <Words>759</Words>
  <Application>Microsoft Office PowerPoint</Application>
  <PresentationFormat>Letter Paper (8.5x11 in)</PresentationFormat>
  <Paragraphs>105</Paragraphs>
  <Slides>109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109</vt:i4>
      </vt:variant>
    </vt:vector>
  </HeadingPairs>
  <TitlesOfParts>
    <vt:vector size="114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55</cp:revision>
  <dcterms:created xsi:type="dcterms:W3CDTF">2018-03-09T17:04:52Z</dcterms:created>
  <dcterms:modified xsi:type="dcterms:W3CDTF">2020-02-11T18:36:40Z</dcterms:modified>
</cp:coreProperties>
</file>