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46" r:id="rId4"/>
    <p:sldId id="347" r:id="rId5"/>
    <p:sldId id="292" r:id="rId6"/>
    <p:sldId id="33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5" r:id="rId45"/>
    <p:sldId id="386" r:id="rId46"/>
    <p:sldId id="387" r:id="rId47"/>
    <p:sldId id="388" r:id="rId48"/>
    <p:sldId id="389" r:id="rId49"/>
    <p:sldId id="390" r:id="rId50"/>
    <p:sldId id="391" r:id="rId51"/>
    <p:sldId id="392" r:id="rId52"/>
    <p:sldId id="393" r:id="rId53"/>
    <p:sldId id="394" r:id="rId54"/>
    <p:sldId id="395" r:id="rId55"/>
    <p:sldId id="396" r:id="rId56"/>
    <p:sldId id="397" r:id="rId57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E5E"/>
    <a:srgbClr val="409CA6"/>
    <a:srgbClr val="FF7F50"/>
    <a:srgbClr val="DA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1FE164-3A70-4A19-AEE6-2538094E6084}" v="53" dt="2020-09-22T23:43:50.9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4AFFBCB5-0E39-48CB-822D-107C8F2A4814}"/>
    <pc:docChg chg="undo custSel addSld delSld modSld sldOrd">
      <pc:chgData name="Jenn Anne" userId="2e42e5b19939340a" providerId="LiveId" clId="{4AFFBCB5-0E39-48CB-822D-107C8F2A4814}" dt="2020-08-26T01:01:28.262" v="518" actId="20577"/>
      <pc:docMkLst>
        <pc:docMk/>
      </pc:docMkLst>
      <pc:sldChg chg="setBg">
        <pc:chgData name="Jenn Anne" userId="2e42e5b19939340a" providerId="LiveId" clId="{4AFFBCB5-0E39-48CB-822D-107C8F2A4814}" dt="2020-08-23T20:35:11.568" v="1"/>
        <pc:sldMkLst>
          <pc:docMk/>
          <pc:sldMk cId="1627629142" sldId="256"/>
        </pc:sldMkLst>
      </pc:sldChg>
      <pc:sldChg chg="del">
        <pc:chgData name="Jenn Anne" userId="2e42e5b19939340a" providerId="LiveId" clId="{4AFFBCB5-0E39-48CB-822D-107C8F2A4814}" dt="2020-08-23T20:36:09.364" v="4" actId="47"/>
        <pc:sldMkLst>
          <pc:docMk/>
          <pc:sldMk cId="3170085510" sldId="324"/>
        </pc:sldMkLst>
      </pc:sldChg>
      <pc:sldChg chg="addSp modSp add mod">
        <pc:chgData name="Jenn Anne" userId="2e42e5b19939340a" providerId="LiveId" clId="{4AFFBCB5-0E39-48CB-822D-107C8F2A4814}" dt="2020-08-23T20:53:30.005" v="122" actId="14100"/>
        <pc:sldMkLst>
          <pc:docMk/>
          <pc:sldMk cId="181996861" sldId="332"/>
        </pc:sldMkLst>
        <pc:spChg chg="add mod">
          <ac:chgData name="Jenn Anne" userId="2e42e5b19939340a" providerId="LiveId" clId="{4AFFBCB5-0E39-48CB-822D-107C8F2A4814}" dt="2020-08-23T20:53:30.005" v="122" actId="14100"/>
          <ac:spMkLst>
            <pc:docMk/>
            <pc:sldMk cId="181996861" sldId="332"/>
            <ac:spMk id="2" creationId="{CFF302A2-0D29-4D17-A44A-F4F7460564EE}"/>
          </ac:spMkLst>
        </pc:spChg>
        <pc:spChg chg="mod">
          <ac:chgData name="Jenn Anne" userId="2e42e5b19939340a" providerId="LiveId" clId="{4AFFBCB5-0E39-48CB-822D-107C8F2A4814}" dt="2020-08-23T20:51:21.541" v="74" actId="207"/>
          <ac:spMkLst>
            <pc:docMk/>
            <pc:sldMk cId="181996861" sldId="332"/>
            <ac:spMk id="4" creationId="{1A72FBA1-2AD5-47EF-AC26-9E0A89502D4E}"/>
          </ac:spMkLst>
        </pc:spChg>
        <pc:graphicFrameChg chg="modGraphic">
          <ac:chgData name="Jenn Anne" userId="2e42e5b19939340a" providerId="LiveId" clId="{4AFFBCB5-0E39-48CB-822D-107C8F2A4814}" dt="2020-08-23T20:53:07.150" v="118" actId="20577"/>
          <ac:graphicFrameMkLst>
            <pc:docMk/>
            <pc:sldMk cId="181996861" sldId="332"/>
            <ac:graphicFrameMk id="3" creationId="{BC52A8C3-952A-47D3-8F0D-3A9E613B34E7}"/>
          </ac:graphicFrameMkLst>
        </pc:graphicFrameChg>
      </pc:sldChg>
      <pc:sldChg chg="del">
        <pc:chgData name="Jenn Anne" userId="2e42e5b19939340a" providerId="LiveId" clId="{4AFFBCB5-0E39-48CB-822D-107C8F2A4814}" dt="2020-08-23T20:36:02.554" v="3" actId="47"/>
        <pc:sldMkLst>
          <pc:docMk/>
          <pc:sldMk cId="1213117889" sldId="334"/>
        </pc:sldMkLst>
      </pc:sldChg>
      <pc:sldChg chg="add del ord">
        <pc:chgData name="Jenn Anne" userId="2e42e5b19939340a" providerId="LiveId" clId="{4AFFBCB5-0E39-48CB-822D-107C8F2A4814}" dt="2020-08-23T21:03:14.450" v="223" actId="47"/>
        <pc:sldMkLst>
          <pc:docMk/>
          <pc:sldMk cId="99827445" sldId="335"/>
        </pc:sldMkLst>
      </pc:sldChg>
      <pc:sldChg chg="addSp delSp modSp add mod">
        <pc:chgData name="Jenn Anne" userId="2e42e5b19939340a" providerId="LiveId" clId="{4AFFBCB5-0E39-48CB-822D-107C8F2A4814}" dt="2020-08-23T21:02:44.476" v="222" actId="14100"/>
        <pc:sldMkLst>
          <pc:docMk/>
          <pc:sldMk cId="3025413206" sldId="338"/>
        </pc:sldMkLst>
        <pc:spChg chg="mod">
          <ac:chgData name="Jenn Anne" userId="2e42e5b19939340a" providerId="LiveId" clId="{4AFFBCB5-0E39-48CB-822D-107C8F2A4814}" dt="2020-08-23T20:54:18.682" v="136" actId="207"/>
          <ac:spMkLst>
            <pc:docMk/>
            <pc:sldMk cId="3025413206" sldId="338"/>
            <ac:spMk id="2" creationId="{EF31D040-74E3-4BF3-89A7-9898357505B2}"/>
          </ac:spMkLst>
        </pc:spChg>
        <pc:spChg chg="mod">
          <ac:chgData name="Jenn Anne" userId="2e42e5b19939340a" providerId="LiveId" clId="{4AFFBCB5-0E39-48CB-822D-107C8F2A4814}" dt="2020-08-23T20:54:14.597" v="135" actId="207"/>
          <ac:spMkLst>
            <pc:docMk/>
            <pc:sldMk cId="3025413206" sldId="338"/>
            <ac:spMk id="3" creationId="{10E81AB6-41E5-42FC-815B-46EE355154E6}"/>
          </ac:spMkLst>
        </pc:spChg>
        <pc:spChg chg="del">
          <ac:chgData name="Jenn Anne" userId="2e42e5b19939340a" providerId="LiveId" clId="{4AFFBCB5-0E39-48CB-822D-107C8F2A4814}" dt="2020-08-23T21:00:35.199" v="207" actId="478"/>
          <ac:spMkLst>
            <pc:docMk/>
            <pc:sldMk cId="3025413206" sldId="338"/>
            <ac:spMk id="4" creationId="{03626921-18C0-4009-9FC9-0B13255C7694}"/>
          </ac:spMkLst>
        </pc:spChg>
        <pc:spChg chg="del">
          <ac:chgData name="Jenn Anne" userId="2e42e5b19939340a" providerId="LiveId" clId="{4AFFBCB5-0E39-48CB-822D-107C8F2A4814}" dt="2020-08-23T20:59:20.948" v="200" actId="478"/>
          <ac:spMkLst>
            <pc:docMk/>
            <pc:sldMk cId="3025413206" sldId="338"/>
            <ac:spMk id="5" creationId="{B4AE1B56-43F8-4CFE-A804-CE803FA38391}"/>
          </ac:spMkLst>
        </pc:spChg>
        <pc:spChg chg="del">
          <ac:chgData name="Jenn Anne" userId="2e42e5b19939340a" providerId="LiveId" clId="{4AFFBCB5-0E39-48CB-822D-107C8F2A4814}" dt="2020-08-23T21:01:48.153" v="217" actId="478"/>
          <ac:spMkLst>
            <pc:docMk/>
            <pc:sldMk cId="3025413206" sldId="338"/>
            <ac:spMk id="6" creationId="{B64C847A-C033-457B-9829-331F7E4A8CE2}"/>
          </ac:spMkLst>
        </pc:spChg>
        <pc:spChg chg="del">
          <ac:chgData name="Jenn Anne" userId="2e42e5b19939340a" providerId="LiveId" clId="{4AFFBCB5-0E39-48CB-822D-107C8F2A4814}" dt="2020-08-23T20:56:05.854" v="161" actId="478"/>
          <ac:spMkLst>
            <pc:docMk/>
            <pc:sldMk cId="3025413206" sldId="338"/>
            <ac:spMk id="7" creationId="{3E4AC2F2-0EEE-4F59-B6CE-0972D2C75321}"/>
          </ac:spMkLst>
        </pc:spChg>
        <pc:spChg chg="del mod">
          <ac:chgData name="Jenn Anne" userId="2e42e5b19939340a" providerId="LiveId" clId="{4AFFBCB5-0E39-48CB-822D-107C8F2A4814}" dt="2020-08-23T20:59:42.381" v="204" actId="478"/>
          <ac:spMkLst>
            <pc:docMk/>
            <pc:sldMk cId="3025413206" sldId="338"/>
            <ac:spMk id="8" creationId="{815C947F-09A9-4A68-BCFF-0F8FAA9BA0E8}"/>
          </ac:spMkLst>
        </pc:spChg>
        <pc:spChg chg="mod">
          <ac:chgData name="Jenn Anne" userId="2e42e5b19939340a" providerId="LiveId" clId="{4AFFBCB5-0E39-48CB-822D-107C8F2A4814}" dt="2020-08-23T20:56:01.343" v="160" actId="1076"/>
          <ac:spMkLst>
            <pc:docMk/>
            <pc:sldMk cId="3025413206" sldId="338"/>
            <ac:spMk id="9" creationId="{E6DC6C0D-8EC8-43C2-ACB2-FAB89A54D023}"/>
          </ac:spMkLst>
        </pc:spChg>
        <pc:spChg chg="mod">
          <ac:chgData name="Jenn Anne" userId="2e42e5b19939340a" providerId="LiveId" clId="{4AFFBCB5-0E39-48CB-822D-107C8F2A4814}" dt="2020-08-23T20:56:57.800" v="195" actId="1076"/>
          <ac:spMkLst>
            <pc:docMk/>
            <pc:sldMk cId="3025413206" sldId="338"/>
            <ac:spMk id="10" creationId="{D62BF986-D6E9-4D46-92A7-4B3E25FC2AA4}"/>
          </ac:spMkLst>
        </pc:spChg>
        <pc:spChg chg="mod">
          <ac:chgData name="Jenn Anne" userId="2e42e5b19939340a" providerId="LiveId" clId="{4AFFBCB5-0E39-48CB-822D-107C8F2A4814}" dt="2020-08-23T20:55:57.486" v="159" actId="1076"/>
          <ac:spMkLst>
            <pc:docMk/>
            <pc:sldMk cId="3025413206" sldId="338"/>
            <ac:spMk id="11" creationId="{79410A82-599A-4E8F-9DA4-31524EA5E58C}"/>
          </ac:spMkLst>
        </pc:spChg>
        <pc:spChg chg="del">
          <ac:chgData name="Jenn Anne" userId="2e42e5b19939340a" providerId="LiveId" clId="{4AFFBCB5-0E39-48CB-822D-107C8F2A4814}" dt="2020-08-23T20:56:09.348" v="162" actId="478"/>
          <ac:spMkLst>
            <pc:docMk/>
            <pc:sldMk cId="3025413206" sldId="338"/>
            <ac:spMk id="12" creationId="{ED70F383-F55E-49A8-841C-573AF3A132E7}"/>
          </ac:spMkLst>
        </pc:spChg>
        <pc:spChg chg="mod ord">
          <ac:chgData name="Jenn Anne" userId="2e42e5b19939340a" providerId="LiveId" clId="{4AFFBCB5-0E39-48CB-822D-107C8F2A4814}" dt="2020-08-23T21:02:32.144" v="220" actId="1076"/>
          <ac:spMkLst>
            <pc:docMk/>
            <pc:sldMk cId="3025413206" sldId="338"/>
            <ac:spMk id="13" creationId="{9E4DF107-C85E-4F15-A02C-3E1A946F5677}"/>
          </ac:spMkLst>
        </pc:spChg>
        <pc:spChg chg="add del">
          <ac:chgData name="Jenn Anne" userId="2e42e5b19939340a" providerId="LiveId" clId="{4AFFBCB5-0E39-48CB-822D-107C8F2A4814}" dt="2020-08-23T20:58:31.822" v="197" actId="478"/>
          <ac:spMkLst>
            <pc:docMk/>
            <pc:sldMk cId="3025413206" sldId="338"/>
            <ac:spMk id="14" creationId="{7FC80C54-D292-4FBE-A62C-36D854EEC9FD}"/>
          </ac:spMkLst>
        </pc:spChg>
        <pc:spChg chg="add mod">
          <ac:chgData name="Jenn Anne" userId="2e42e5b19939340a" providerId="LiveId" clId="{4AFFBCB5-0E39-48CB-822D-107C8F2A4814}" dt="2020-08-23T20:59:35.770" v="203" actId="1076"/>
          <ac:spMkLst>
            <pc:docMk/>
            <pc:sldMk cId="3025413206" sldId="338"/>
            <ac:spMk id="22" creationId="{22479FEF-88D1-495A-8214-A70F00F48CA9}"/>
          </ac:spMkLst>
        </pc:spChg>
        <pc:spChg chg="add mod">
          <ac:chgData name="Jenn Anne" userId="2e42e5b19939340a" providerId="LiveId" clId="{4AFFBCB5-0E39-48CB-822D-107C8F2A4814}" dt="2020-08-23T21:02:38.842" v="221" actId="14100"/>
          <ac:spMkLst>
            <pc:docMk/>
            <pc:sldMk cId="3025413206" sldId="338"/>
            <ac:spMk id="23" creationId="{2B0BB446-F08D-4DE2-A433-6866F0D5061D}"/>
          </ac:spMkLst>
        </pc:spChg>
        <pc:spChg chg="add mod ord">
          <ac:chgData name="Jenn Anne" userId="2e42e5b19939340a" providerId="LiveId" clId="{4AFFBCB5-0E39-48CB-822D-107C8F2A4814}" dt="2020-08-23T21:01:18.683" v="214" actId="167"/>
          <ac:spMkLst>
            <pc:docMk/>
            <pc:sldMk cId="3025413206" sldId="338"/>
            <ac:spMk id="24" creationId="{23AD22F0-FF1A-4A36-85A7-54C5976D2055}"/>
          </ac:spMkLst>
        </pc:spChg>
        <pc:spChg chg="add mod">
          <ac:chgData name="Jenn Anne" userId="2e42e5b19939340a" providerId="LiveId" clId="{4AFFBCB5-0E39-48CB-822D-107C8F2A4814}" dt="2020-08-23T21:02:44.476" v="222" actId="14100"/>
          <ac:spMkLst>
            <pc:docMk/>
            <pc:sldMk cId="3025413206" sldId="338"/>
            <ac:spMk id="25" creationId="{7381E4A4-570D-4501-B876-8C5F4C8BC8E2}"/>
          </ac:spMkLst>
        </pc:spChg>
      </pc:sldChg>
      <pc:sldChg chg="modSp add mod">
        <pc:chgData name="Jenn Anne" userId="2e42e5b19939340a" providerId="LiveId" clId="{4AFFBCB5-0E39-48CB-822D-107C8F2A4814}" dt="2020-08-23T21:04:49.670" v="232"/>
        <pc:sldMkLst>
          <pc:docMk/>
          <pc:sldMk cId="3527450641" sldId="343"/>
        </pc:sldMkLst>
        <pc:spChg chg="mod">
          <ac:chgData name="Jenn Anne" userId="2e42e5b19939340a" providerId="LiveId" clId="{4AFFBCB5-0E39-48CB-822D-107C8F2A4814}" dt="2020-08-23T20:50:44.437" v="35" actId="207"/>
          <ac:spMkLst>
            <pc:docMk/>
            <pc:sldMk cId="3527450641" sldId="343"/>
            <ac:spMk id="3" creationId="{23CF60B0-BF4C-4E90-B153-689DF6BCE9CE}"/>
          </ac:spMkLst>
        </pc:spChg>
        <pc:spChg chg="mod">
          <ac:chgData name="Jenn Anne" userId="2e42e5b19939340a" providerId="LiveId" clId="{4AFFBCB5-0E39-48CB-822D-107C8F2A4814}" dt="2020-08-23T20:51:01.581" v="62" actId="20577"/>
          <ac:spMkLst>
            <pc:docMk/>
            <pc:sldMk cId="3527450641" sldId="343"/>
            <ac:spMk id="4" creationId="{87665923-2495-430A-9F8D-245CBEF5F3B1}"/>
          </ac:spMkLst>
        </pc:spChg>
        <pc:spChg chg="mod">
          <ac:chgData name="Jenn Anne" userId="2e42e5b19939340a" providerId="LiveId" clId="{4AFFBCB5-0E39-48CB-822D-107C8F2A4814}" dt="2020-08-23T20:50:18.986" v="29" actId="207"/>
          <ac:spMkLst>
            <pc:docMk/>
            <pc:sldMk cId="3527450641" sldId="343"/>
            <ac:spMk id="6" creationId="{D795D6C4-9F22-475A-9DB2-67F0F2B200B1}"/>
          </ac:spMkLst>
        </pc:spChg>
        <pc:spChg chg="mod">
          <ac:chgData name="Jenn Anne" userId="2e42e5b19939340a" providerId="LiveId" clId="{4AFFBCB5-0E39-48CB-822D-107C8F2A4814}" dt="2020-08-23T20:50:25.026" v="31" actId="207"/>
          <ac:spMkLst>
            <pc:docMk/>
            <pc:sldMk cId="3527450641" sldId="343"/>
            <ac:spMk id="18" creationId="{B8DEA218-271D-42E6-8150-DEF9FF80CFDE}"/>
          </ac:spMkLst>
        </pc:spChg>
        <pc:spChg chg="mod">
          <ac:chgData name="Jenn Anne" userId="2e42e5b19939340a" providerId="LiveId" clId="{4AFFBCB5-0E39-48CB-822D-107C8F2A4814}" dt="2020-08-23T20:50:28.241" v="32" actId="207"/>
          <ac:spMkLst>
            <pc:docMk/>
            <pc:sldMk cId="3527450641" sldId="343"/>
            <ac:spMk id="19" creationId="{F4F53E46-4E56-4205-90B9-E0BECE3DF716}"/>
          </ac:spMkLst>
        </pc:spChg>
        <pc:spChg chg="mod">
          <ac:chgData name="Jenn Anne" userId="2e42e5b19939340a" providerId="LiveId" clId="{4AFFBCB5-0E39-48CB-822D-107C8F2A4814}" dt="2020-08-23T20:50:31.221" v="33" actId="207"/>
          <ac:spMkLst>
            <pc:docMk/>
            <pc:sldMk cId="3527450641" sldId="343"/>
            <ac:spMk id="24" creationId="{BF0E244E-45BD-4FA3-A78E-A6A4D77BB971}"/>
          </ac:spMkLst>
        </pc:spChg>
        <pc:spChg chg="mod">
          <ac:chgData name="Jenn Anne" userId="2e42e5b19939340a" providerId="LiveId" clId="{4AFFBCB5-0E39-48CB-822D-107C8F2A4814}" dt="2020-08-23T20:50:34.716" v="34" actId="207"/>
          <ac:spMkLst>
            <pc:docMk/>
            <pc:sldMk cId="3527450641" sldId="343"/>
            <ac:spMk id="25" creationId="{8FCCF0F4-DC30-45D9-AE31-A4878ACE0A5F}"/>
          </ac:spMkLst>
        </pc:spChg>
        <pc:spChg chg="mod">
          <ac:chgData name="Jenn Anne" userId="2e42e5b19939340a" providerId="LiveId" clId="{4AFFBCB5-0E39-48CB-822D-107C8F2A4814}" dt="2020-08-23T20:50:22.202" v="30" actId="207"/>
          <ac:spMkLst>
            <pc:docMk/>
            <pc:sldMk cId="3527450641" sldId="343"/>
            <ac:spMk id="35" creationId="{003B2BD0-A3CF-4EFA-802A-D321503AF737}"/>
          </ac:spMkLst>
        </pc:spChg>
        <pc:graphicFrameChg chg="modGraphic">
          <ac:chgData name="Jenn Anne" userId="2e42e5b19939340a" providerId="LiveId" clId="{4AFFBCB5-0E39-48CB-822D-107C8F2A4814}" dt="2020-08-23T21:04:29.929" v="229"/>
          <ac:graphicFrameMkLst>
            <pc:docMk/>
            <pc:sldMk cId="3527450641" sldId="343"/>
            <ac:graphicFrameMk id="16" creationId="{CD35FB1D-877E-4B1C-8020-51C8DD172E7A}"/>
          </ac:graphicFrameMkLst>
        </pc:graphicFrameChg>
        <pc:graphicFrameChg chg="modGraphic">
          <ac:chgData name="Jenn Anne" userId="2e42e5b19939340a" providerId="LiveId" clId="{4AFFBCB5-0E39-48CB-822D-107C8F2A4814}" dt="2020-08-23T21:04:37.888" v="230"/>
          <ac:graphicFrameMkLst>
            <pc:docMk/>
            <pc:sldMk cId="3527450641" sldId="343"/>
            <ac:graphicFrameMk id="17" creationId="{5828F5FA-99B7-45B8-A241-0DF345B10D70}"/>
          </ac:graphicFrameMkLst>
        </pc:graphicFrameChg>
        <pc:graphicFrameChg chg="modGraphic">
          <ac:chgData name="Jenn Anne" userId="2e42e5b19939340a" providerId="LiveId" clId="{4AFFBCB5-0E39-48CB-822D-107C8F2A4814}" dt="2020-08-23T21:04:13.979" v="227"/>
          <ac:graphicFrameMkLst>
            <pc:docMk/>
            <pc:sldMk cId="3527450641" sldId="343"/>
            <ac:graphicFrameMk id="20" creationId="{ED71D8C7-D8B0-4175-ACB1-B07303CC1648}"/>
          </ac:graphicFrameMkLst>
        </pc:graphicFrameChg>
        <pc:graphicFrameChg chg="modGraphic">
          <ac:chgData name="Jenn Anne" userId="2e42e5b19939340a" providerId="LiveId" clId="{4AFFBCB5-0E39-48CB-822D-107C8F2A4814}" dt="2020-08-23T21:04:43.553" v="231"/>
          <ac:graphicFrameMkLst>
            <pc:docMk/>
            <pc:sldMk cId="3527450641" sldId="343"/>
            <ac:graphicFrameMk id="21" creationId="{3606726B-EA12-434F-9B87-C111F7DA634C}"/>
          </ac:graphicFrameMkLst>
        </pc:graphicFrameChg>
        <pc:graphicFrameChg chg="modGraphic">
          <ac:chgData name="Jenn Anne" userId="2e42e5b19939340a" providerId="LiveId" clId="{4AFFBCB5-0E39-48CB-822D-107C8F2A4814}" dt="2020-08-23T21:04:23.686" v="228"/>
          <ac:graphicFrameMkLst>
            <pc:docMk/>
            <pc:sldMk cId="3527450641" sldId="343"/>
            <ac:graphicFrameMk id="22" creationId="{99F1E415-DEBB-4F2E-8036-FF53FD6E5FAD}"/>
          </ac:graphicFrameMkLst>
        </pc:graphicFrameChg>
        <pc:graphicFrameChg chg="modGraphic">
          <ac:chgData name="Jenn Anne" userId="2e42e5b19939340a" providerId="LiveId" clId="{4AFFBCB5-0E39-48CB-822D-107C8F2A4814}" dt="2020-08-23T21:04:49.670" v="232"/>
          <ac:graphicFrameMkLst>
            <pc:docMk/>
            <pc:sldMk cId="3527450641" sldId="343"/>
            <ac:graphicFrameMk id="23" creationId="{9D4D17EF-7C78-4432-B655-DB1727EC7525}"/>
          </ac:graphicFrameMkLst>
        </pc:graphicFrameChg>
      </pc:sldChg>
      <pc:sldChg chg="modSp mod">
        <pc:chgData name="Jenn Anne" userId="2e42e5b19939340a" providerId="LiveId" clId="{4AFFBCB5-0E39-48CB-822D-107C8F2A4814}" dt="2020-08-23T21:03:50.987" v="226" actId="692"/>
        <pc:sldMkLst>
          <pc:docMk/>
          <pc:sldMk cId="2587769370" sldId="346"/>
        </pc:sldMkLst>
        <pc:spChg chg="mod">
          <ac:chgData name="Jenn Anne" userId="2e42e5b19939340a" providerId="LiveId" clId="{4AFFBCB5-0E39-48CB-822D-107C8F2A4814}" dt="2020-08-23T21:03:50.987" v="226" actId="692"/>
          <ac:spMkLst>
            <pc:docMk/>
            <pc:sldMk cId="2587769370" sldId="346"/>
            <ac:spMk id="4" creationId="{590D49B6-8A8A-4846-AD5E-0E5285DA9B9C}"/>
          </ac:spMkLst>
        </pc:spChg>
      </pc:sldChg>
      <pc:sldChg chg="del">
        <pc:chgData name="Jenn Anne" userId="2e42e5b19939340a" providerId="LiveId" clId="{4AFFBCB5-0E39-48CB-822D-107C8F2A4814}" dt="2020-08-23T20:35:53.641" v="2" actId="47"/>
        <pc:sldMkLst>
          <pc:docMk/>
          <pc:sldMk cId="3170656856" sldId="348"/>
        </pc:sldMkLst>
      </pc:sldChg>
      <pc:sldChg chg="modSp mod">
        <pc:chgData name="Jenn Anne" userId="2e42e5b19939340a" providerId="LiveId" clId="{4AFFBCB5-0E39-48CB-822D-107C8F2A4814}" dt="2020-08-23T21:15:58.385" v="335" actId="207"/>
        <pc:sldMkLst>
          <pc:docMk/>
          <pc:sldMk cId="3609244558" sldId="452"/>
        </pc:sldMkLst>
        <pc:spChg chg="mod">
          <ac:chgData name="Jenn Anne" userId="2e42e5b19939340a" providerId="LiveId" clId="{4AFFBCB5-0E39-48CB-822D-107C8F2A4814}" dt="2020-08-23T21:15:58.385" v="335" actId="207"/>
          <ac:spMkLst>
            <pc:docMk/>
            <pc:sldMk cId="3609244558" sldId="45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5:36.575" v="334"/>
          <ac:spMkLst>
            <pc:docMk/>
            <pc:sldMk cId="3609244558" sldId="45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1:53.477" v="369" actId="207"/>
        <pc:sldMkLst>
          <pc:docMk/>
          <pc:sldMk cId="1181819004" sldId="453"/>
        </pc:sldMkLst>
        <pc:spChg chg="mod">
          <ac:chgData name="Jenn Anne" userId="2e42e5b19939340a" providerId="LiveId" clId="{4AFFBCB5-0E39-48CB-822D-107C8F2A4814}" dt="2020-08-23T21:21:53.477" v="369" actId="207"/>
          <ac:spMkLst>
            <pc:docMk/>
            <pc:sldMk cId="1181819004" sldId="453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11.811" v="336"/>
          <ac:spMkLst>
            <pc:docMk/>
            <pc:sldMk cId="1181819004" sldId="45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07.894" v="370" actId="207"/>
        <pc:sldMkLst>
          <pc:docMk/>
          <pc:sldMk cId="1844054671" sldId="454"/>
        </pc:sldMkLst>
        <pc:spChg chg="mod">
          <ac:chgData name="Jenn Anne" userId="2e42e5b19939340a" providerId="LiveId" clId="{4AFFBCB5-0E39-48CB-822D-107C8F2A4814}" dt="2020-08-23T21:22:07.894" v="370" actId="207"/>
          <ac:spMkLst>
            <pc:docMk/>
            <pc:sldMk cId="1844054671" sldId="45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23.904" v="337"/>
          <ac:spMkLst>
            <pc:docMk/>
            <pc:sldMk cId="1844054671" sldId="45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15.652" v="371" actId="207"/>
        <pc:sldMkLst>
          <pc:docMk/>
          <pc:sldMk cId="819862796" sldId="455"/>
        </pc:sldMkLst>
        <pc:spChg chg="mod">
          <ac:chgData name="Jenn Anne" userId="2e42e5b19939340a" providerId="LiveId" clId="{4AFFBCB5-0E39-48CB-822D-107C8F2A4814}" dt="2020-08-23T21:22:15.652" v="371" actId="207"/>
          <ac:spMkLst>
            <pc:docMk/>
            <pc:sldMk cId="819862796" sldId="45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35.506" v="338"/>
          <ac:spMkLst>
            <pc:docMk/>
            <pc:sldMk cId="819862796" sldId="45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6:46.930" v="339"/>
        <pc:sldMkLst>
          <pc:docMk/>
          <pc:sldMk cId="812203403" sldId="456"/>
        </pc:sldMkLst>
        <pc:spChg chg="mod">
          <ac:chgData name="Jenn Anne" userId="2e42e5b19939340a" providerId="LiveId" clId="{4AFFBCB5-0E39-48CB-822D-107C8F2A4814}" dt="2020-08-23T21:16:46.930" v="339"/>
          <ac:spMkLst>
            <pc:docMk/>
            <pc:sldMk cId="812203403" sldId="456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0:51:33.248" v="420" actId="20577"/>
        <pc:sldMkLst>
          <pc:docMk/>
          <pc:sldMk cId="2799769672" sldId="457"/>
        </pc:sldMkLst>
        <pc:spChg chg="mod">
          <ac:chgData name="Jenn Anne" userId="2e42e5b19939340a" providerId="LiveId" clId="{4AFFBCB5-0E39-48CB-822D-107C8F2A4814}" dt="2020-08-23T21:22:27.666" v="372" actId="207"/>
          <ac:spMkLst>
            <pc:docMk/>
            <pc:sldMk cId="2799769672" sldId="457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0:51:33.248" v="420" actId="20577"/>
          <ac:spMkLst>
            <pc:docMk/>
            <pc:sldMk cId="2799769672" sldId="457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0:51:44.823" v="443" actId="1076"/>
        <pc:sldMkLst>
          <pc:docMk/>
          <pc:sldMk cId="2329637857" sldId="458"/>
        </pc:sldMkLst>
        <pc:spChg chg="mod">
          <ac:chgData name="Jenn Anne" userId="2e42e5b19939340a" providerId="LiveId" clId="{4AFFBCB5-0E39-48CB-822D-107C8F2A4814}" dt="2020-08-23T21:22:34.326" v="373" actId="207"/>
          <ac:spMkLst>
            <pc:docMk/>
            <pc:sldMk cId="2329637857" sldId="458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0:51:44.823" v="443" actId="1076"/>
          <ac:spMkLst>
            <pc:docMk/>
            <pc:sldMk cId="2329637857" sldId="458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1:01:15.369" v="479" actId="20577"/>
        <pc:sldMkLst>
          <pc:docMk/>
          <pc:sldMk cId="1234314097" sldId="459"/>
        </pc:sldMkLst>
        <pc:spChg chg="mod">
          <ac:chgData name="Jenn Anne" userId="2e42e5b19939340a" providerId="LiveId" clId="{4AFFBCB5-0E39-48CB-822D-107C8F2A4814}" dt="2020-08-23T21:22:40.216" v="374" actId="207"/>
          <ac:spMkLst>
            <pc:docMk/>
            <pc:sldMk cId="1234314097" sldId="459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1:01:15.369" v="479" actId="20577"/>
          <ac:spMkLst>
            <pc:docMk/>
            <pc:sldMk cId="1234314097" sldId="459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1:01:28.262" v="518" actId="20577"/>
        <pc:sldMkLst>
          <pc:docMk/>
          <pc:sldMk cId="792577546" sldId="460"/>
        </pc:sldMkLst>
        <pc:spChg chg="mod">
          <ac:chgData name="Jenn Anne" userId="2e42e5b19939340a" providerId="LiveId" clId="{4AFFBCB5-0E39-48CB-822D-107C8F2A4814}" dt="2020-08-23T21:22:49.666" v="376" actId="207"/>
          <ac:spMkLst>
            <pc:docMk/>
            <pc:sldMk cId="792577546" sldId="460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1:01:28.262" v="518" actId="20577"/>
          <ac:spMkLst>
            <pc:docMk/>
            <pc:sldMk cId="792577546" sldId="460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55.987" v="377" actId="207"/>
        <pc:sldMkLst>
          <pc:docMk/>
          <pc:sldMk cId="2750672251" sldId="461"/>
        </pc:sldMkLst>
        <pc:spChg chg="mod">
          <ac:chgData name="Jenn Anne" userId="2e42e5b19939340a" providerId="LiveId" clId="{4AFFBCB5-0E39-48CB-822D-107C8F2A4814}" dt="2020-08-23T21:22:55.987" v="377" actId="207"/>
          <ac:spMkLst>
            <pc:docMk/>
            <pc:sldMk cId="2750672251" sldId="461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7:51.343" v="347" actId="1076"/>
          <ac:spMkLst>
            <pc:docMk/>
            <pc:sldMk cId="2750672251" sldId="461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04.397" v="378" actId="207"/>
        <pc:sldMkLst>
          <pc:docMk/>
          <pc:sldMk cId="2947215615" sldId="462"/>
        </pc:sldMkLst>
        <pc:spChg chg="mod">
          <ac:chgData name="Jenn Anne" userId="2e42e5b19939340a" providerId="LiveId" clId="{4AFFBCB5-0E39-48CB-822D-107C8F2A4814}" dt="2020-08-23T21:23:04.397" v="378" actId="207"/>
          <ac:spMkLst>
            <pc:docMk/>
            <pc:sldMk cId="2947215615" sldId="46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02.113" v="348"/>
          <ac:spMkLst>
            <pc:docMk/>
            <pc:sldMk cId="2947215615" sldId="46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8:17.750" v="349"/>
        <pc:sldMkLst>
          <pc:docMk/>
          <pc:sldMk cId="2022744622" sldId="463"/>
        </pc:sldMkLst>
        <pc:spChg chg="mod">
          <ac:chgData name="Jenn Anne" userId="2e42e5b19939340a" providerId="LiveId" clId="{4AFFBCB5-0E39-48CB-822D-107C8F2A4814}" dt="2020-08-23T21:18:17.750" v="349"/>
          <ac:spMkLst>
            <pc:docMk/>
            <pc:sldMk cId="2022744622" sldId="46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19.108" v="379" actId="207"/>
        <pc:sldMkLst>
          <pc:docMk/>
          <pc:sldMk cId="2500581745" sldId="464"/>
        </pc:sldMkLst>
        <pc:spChg chg="mod">
          <ac:chgData name="Jenn Anne" userId="2e42e5b19939340a" providerId="LiveId" clId="{4AFFBCB5-0E39-48CB-822D-107C8F2A4814}" dt="2020-08-23T21:23:19.108" v="379" actId="207"/>
          <ac:spMkLst>
            <pc:docMk/>
            <pc:sldMk cId="2500581745" sldId="46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27.179" v="350"/>
          <ac:spMkLst>
            <pc:docMk/>
            <pc:sldMk cId="2500581745" sldId="46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28.159" v="380" actId="207"/>
        <pc:sldMkLst>
          <pc:docMk/>
          <pc:sldMk cId="1197634833" sldId="465"/>
        </pc:sldMkLst>
        <pc:spChg chg="mod">
          <ac:chgData name="Jenn Anne" userId="2e42e5b19939340a" providerId="LiveId" clId="{4AFFBCB5-0E39-48CB-822D-107C8F2A4814}" dt="2020-08-23T21:23:28.159" v="380" actId="207"/>
          <ac:spMkLst>
            <pc:docMk/>
            <pc:sldMk cId="1197634833" sldId="46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42.377" v="352" actId="1076"/>
          <ac:spMkLst>
            <pc:docMk/>
            <pc:sldMk cId="1197634833" sldId="46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34.596" v="381" actId="207"/>
        <pc:sldMkLst>
          <pc:docMk/>
          <pc:sldMk cId="2981648078" sldId="466"/>
        </pc:sldMkLst>
        <pc:spChg chg="mod">
          <ac:chgData name="Jenn Anne" userId="2e42e5b19939340a" providerId="LiveId" clId="{4AFFBCB5-0E39-48CB-822D-107C8F2A4814}" dt="2020-08-23T21:23:34.596" v="381" actId="207"/>
          <ac:spMkLst>
            <pc:docMk/>
            <pc:sldMk cId="2981648078" sldId="466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51.909" v="353"/>
          <ac:spMkLst>
            <pc:docMk/>
            <pc:sldMk cId="2981648078" sldId="466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43.909" v="382" actId="207"/>
        <pc:sldMkLst>
          <pc:docMk/>
          <pc:sldMk cId="3344797852" sldId="467"/>
        </pc:sldMkLst>
        <pc:spChg chg="mod">
          <ac:chgData name="Jenn Anne" userId="2e42e5b19939340a" providerId="LiveId" clId="{4AFFBCB5-0E39-48CB-822D-107C8F2A4814}" dt="2020-08-23T21:23:43.909" v="382" actId="207"/>
          <ac:spMkLst>
            <pc:docMk/>
            <pc:sldMk cId="3344797852" sldId="467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04.738" v="355" actId="1076"/>
          <ac:spMkLst>
            <pc:docMk/>
            <pc:sldMk cId="3344797852" sldId="467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50.489" v="383" actId="207"/>
        <pc:sldMkLst>
          <pc:docMk/>
          <pc:sldMk cId="129061009" sldId="468"/>
        </pc:sldMkLst>
        <pc:spChg chg="mod">
          <ac:chgData name="Jenn Anne" userId="2e42e5b19939340a" providerId="LiveId" clId="{4AFFBCB5-0E39-48CB-822D-107C8F2A4814}" dt="2020-08-23T21:23:50.489" v="383" actId="207"/>
          <ac:spMkLst>
            <pc:docMk/>
            <pc:sldMk cId="129061009" sldId="468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16.840" v="357" actId="1076"/>
          <ac:spMkLst>
            <pc:docMk/>
            <pc:sldMk cId="129061009" sldId="468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00.682" v="384" actId="207"/>
        <pc:sldMkLst>
          <pc:docMk/>
          <pc:sldMk cId="3884964158" sldId="469"/>
        </pc:sldMkLst>
        <pc:spChg chg="mod">
          <ac:chgData name="Jenn Anne" userId="2e42e5b19939340a" providerId="LiveId" clId="{4AFFBCB5-0E39-48CB-822D-107C8F2A4814}" dt="2020-08-23T21:24:00.682" v="384" actId="207"/>
          <ac:spMkLst>
            <pc:docMk/>
            <pc:sldMk cId="3884964158" sldId="469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29.426" v="359" actId="1076"/>
          <ac:spMkLst>
            <pc:docMk/>
            <pc:sldMk cId="3884964158" sldId="469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9:41.994" v="361" actId="1076"/>
        <pc:sldMkLst>
          <pc:docMk/>
          <pc:sldMk cId="251556470" sldId="470"/>
        </pc:sldMkLst>
        <pc:spChg chg="mod">
          <ac:chgData name="Jenn Anne" userId="2e42e5b19939340a" providerId="LiveId" clId="{4AFFBCB5-0E39-48CB-822D-107C8F2A4814}" dt="2020-08-23T21:19:41.994" v="361" actId="1076"/>
          <ac:spMkLst>
            <pc:docMk/>
            <pc:sldMk cId="251556470" sldId="470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08.952" v="385" actId="207"/>
        <pc:sldMkLst>
          <pc:docMk/>
          <pc:sldMk cId="990841292" sldId="471"/>
        </pc:sldMkLst>
        <pc:spChg chg="mod">
          <ac:chgData name="Jenn Anne" userId="2e42e5b19939340a" providerId="LiveId" clId="{4AFFBCB5-0E39-48CB-822D-107C8F2A4814}" dt="2020-08-23T21:24:08.952" v="385" actId="207"/>
          <ac:spMkLst>
            <pc:docMk/>
            <pc:sldMk cId="990841292" sldId="471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52.307" v="362"/>
          <ac:spMkLst>
            <pc:docMk/>
            <pc:sldMk cId="990841292" sldId="471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17.111" v="386" actId="207"/>
        <pc:sldMkLst>
          <pc:docMk/>
          <pc:sldMk cId="2875101922" sldId="472"/>
        </pc:sldMkLst>
        <pc:spChg chg="mod">
          <ac:chgData name="Jenn Anne" userId="2e42e5b19939340a" providerId="LiveId" clId="{4AFFBCB5-0E39-48CB-822D-107C8F2A4814}" dt="2020-08-23T21:24:17.111" v="386" actId="207"/>
          <ac:spMkLst>
            <pc:docMk/>
            <pc:sldMk cId="2875101922" sldId="47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02.217" v="363"/>
          <ac:spMkLst>
            <pc:docMk/>
            <pc:sldMk cId="2875101922" sldId="47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23.477" v="387" actId="207"/>
        <pc:sldMkLst>
          <pc:docMk/>
          <pc:sldMk cId="1199382760" sldId="473"/>
        </pc:sldMkLst>
        <pc:spChg chg="mod">
          <ac:chgData name="Jenn Anne" userId="2e42e5b19939340a" providerId="LiveId" clId="{4AFFBCB5-0E39-48CB-822D-107C8F2A4814}" dt="2020-08-23T21:24:23.477" v="387" actId="207"/>
          <ac:spMkLst>
            <pc:docMk/>
            <pc:sldMk cId="1199382760" sldId="473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12.420" v="364"/>
          <ac:spMkLst>
            <pc:docMk/>
            <pc:sldMk cId="1199382760" sldId="47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31.152" v="388" actId="207"/>
        <pc:sldMkLst>
          <pc:docMk/>
          <pc:sldMk cId="299644183" sldId="474"/>
        </pc:sldMkLst>
        <pc:spChg chg="mod">
          <ac:chgData name="Jenn Anne" userId="2e42e5b19939340a" providerId="LiveId" clId="{4AFFBCB5-0E39-48CB-822D-107C8F2A4814}" dt="2020-08-23T21:24:31.152" v="388" actId="207"/>
          <ac:spMkLst>
            <pc:docMk/>
            <pc:sldMk cId="299644183" sldId="47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21.985" v="365"/>
          <ac:spMkLst>
            <pc:docMk/>
            <pc:sldMk cId="299644183" sldId="47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39.604" v="389" actId="207"/>
        <pc:sldMkLst>
          <pc:docMk/>
          <pc:sldMk cId="1328012102" sldId="475"/>
        </pc:sldMkLst>
        <pc:spChg chg="mod">
          <ac:chgData name="Jenn Anne" userId="2e42e5b19939340a" providerId="LiveId" clId="{4AFFBCB5-0E39-48CB-822D-107C8F2A4814}" dt="2020-08-23T21:24:39.604" v="389" actId="207"/>
          <ac:spMkLst>
            <pc:docMk/>
            <pc:sldMk cId="1328012102" sldId="47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33.885" v="366"/>
          <ac:spMkLst>
            <pc:docMk/>
            <pc:sldMk cId="1328012102" sldId="47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0:46.123" v="368" actId="1076"/>
        <pc:sldMkLst>
          <pc:docMk/>
          <pc:sldMk cId="617044157" sldId="476"/>
        </pc:sldMkLst>
        <pc:spChg chg="mod">
          <ac:chgData name="Jenn Anne" userId="2e42e5b19939340a" providerId="LiveId" clId="{4AFFBCB5-0E39-48CB-822D-107C8F2A4814}" dt="2020-08-23T21:20:46.123" v="368" actId="1076"/>
          <ac:spMkLst>
            <pc:docMk/>
            <pc:sldMk cId="617044157" sldId="476"/>
            <ac:spMk id="6" creationId="{C2B6BF07-04B6-480A-9AC8-B8006B42192C}"/>
          </ac:spMkLst>
        </pc:spChg>
      </pc:sldChg>
      <pc:sldChg chg="del">
        <pc:chgData name="Jenn Anne" userId="2e42e5b19939340a" providerId="LiveId" clId="{4AFFBCB5-0E39-48CB-822D-107C8F2A4814}" dt="2020-08-23T21:06:43.946" v="233" actId="47"/>
        <pc:sldMkLst>
          <pc:docMk/>
          <pc:sldMk cId="718571129" sldId="477"/>
        </pc:sldMkLst>
      </pc:sldChg>
      <pc:sldChg chg="addSp delSp modSp add mod">
        <pc:chgData name="Jenn Anne" userId="2e42e5b19939340a" providerId="LiveId" clId="{4AFFBCB5-0E39-48CB-822D-107C8F2A4814}" dt="2020-08-23T21:13:41.249" v="333" actId="692"/>
        <pc:sldMkLst>
          <pc:docMk/>
          <pc:sldMk cId="2980300338" sldId="477"/>
        </pc:sldMkLst>
        <pc:spChg chg="add del mod">
          <ac:chgData name="Jenn Anne" userId="2e42e5b19939340a" providerId="LiveId" clId="{4AFFBCB5-0E39-48CB-822D-107C8F2A4814}" dt="2020-08-23T21:09:33.775" v="282" actId="478"/>
          <ac:spMkLst>
            <pc:docMk/>
            <pc:sldMk cId="2980300338" sldId="477"/>
            <ac:spMk id="2" creationId="{C2C572D6-33E7-42C4-A021-4618E9E32748}"/>
          </ac:spMkLst>
        </pc:spChg>
        <pc:spChg chg="del">
          <ac:chgData name="Jenn Anne" userId="2e42e5b19939340a" providerId="LiveId" clId="{4AFFBCB5-0E39-48CB-822D-107C8F2A4814}" dt="2020-08-23T21:07:49.943" v="277" actId="478"/>
          <ac:spMkLst>
            <pc:docMk/>
            <pc:sldMk cId="2980300338" sldId="477"/>
            <ac:spMk id="3" creationId="{23CF60B0-BF4C-4E90-B153-689DF6BCE9CE}"/>
          </ac:spMkLst>
        </pc:spChg>
        <pc:spChg chg="mod">
          <ac:chgData name="Jenn Anne" userId="2e42e5b19939340a" providerId="LiveId" clId="{4AFFBCB5-0E39-48CB-822D-107C8F2A4814}" dt="2020-08-23T21:07:46.027" v="276" actId="20577"/>
          <ac:spMkLst>
            <pc:docMk/>
            <pc:sldMk cId="2980300338" sldId="477"/>
            <ac:spMk id="4" creationId="{87665923-2495-430A-9F8D-245CBEF5F3B1}"/>
          </ac:spMkLst>
        </pc:spChg>
        <pc:spChg chg="add mod">
          <ac:chgData name="Jenn Anne" userId="2e42e5b19939340a" providerId="LiveId" clId="{4AFFBCB5-0E39-48CB-822D-107C8F2A4814}" dt="2020-08-23T21:12:55.480" v="327" actId="1076"/>
          <ac:spMkLst>
            <pc:docMk/>
            <pc:sldMk cId="2980300338" sldId="477"/>
            <ac:spMk id="5" creationId="{25BFA5E3-AECC-4791-8251-2061AE08674B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6" creationId="{D795D6C4-9F22-475A-9DB2-67F0F2B200B1}"/>
          </ac:spMkLst>
        </pc:spChg>
        <pc:spChg chg="add mod">
          <ac:chgData name="Jenn Anne" userId="2e42e5b19939340a" providerId="LiveId" clId="{4AFFBCB5-0E39-48CB-822D-107C8F2A4814}" dt="2020-08-23T21:10:35.519" v="290" actId="1076"/>
          <ac:spMkLst>
            <pc:docMk/>
            <pc:sldMk cId="2980300338" sldId="477"/>
            <ac:spMk id="7" creationId="{2664FC4D-80D1-41A0-B406-0F7193F000C0}"/>
          </ac:spMkLst>
        </pc:spChg>
        <pc:spChg chg="add mod">
          <ac:chgData name="Jenn Anne" userId="2e42e5b19939340a" providerId="LiveId" clId="{4AFFBCB5-0E39-48CB-822D-107C8F2A4814}" dt="2020-08-23T21:13:17.310" v="329" actId="692"/>
          <ac:spMkLst>
            <pc:docMk/>
            <pc:sldMk cId="2980300338" sldId="477"/>
            <ac:spMk id="8" creationId="{BE0E1E00-FD57-46CE-9E89-7BC4F8ED634B}"/>
          </ac:spMkLst>
        </pc:spChg>
        <pc:spChg chg="add mod">
          <ac:chgData name="Jenn Anne" userId="2e42e5b19939340a" providerId="LiveId" clId="{4AFFBCB5-0E39-48CB-822D-107C8F2A4814}" dt="2020-08-23T21:13:22.728" v="330" actId="692"/>
          <ac:spMkLst>
            <pc:docMk/>
            <pc:sldMk cId="2980300338" sldId="477"/>
            <ac:spMk id="9" creationId="{38711E6F-5AB4-42CC-BB5B-0AF6AEA0D102}"/>
          </ac:spMkLst>
        </pc:spChg>
        <pc:spChg chg="add mod">
          <ac:chgData name="Jenn Anne" userId="2e42e5b19939340a" providerId="LiveId" clId="{4AFFBCB5-0E39-48CB-822D-107C8F2A4814}" dt="2020-08-23T21:13:41.249" v="333" actId="692"/>
          <ac:spMkLst>
            <pc:docMk/>
            <pc:sldMk cId="2980300338" sldId="477"/>
            <ac:spMk id="10" creationId="{96E6E17F-72EE-4193-A161-5093E26F48FA}"/>
          </ac:spMkLst>
        </pc:spChg>
        <pc:spChg chg="add mod">
          <ac:chgData name="Jenn Anne" userId="2e42e5b19939340a" providerId="LiveId" clId="{4AFFBCB5-0E39-48CB-822D-107C8F2A4814}" dt="2020-08-23T21:13:35.239" v="332" actId="692"/>
          <ac:spMkLst>
            <pc:docMk/>
            <pc:sldMk cId="2980300338" sldId="477"/>
            <ac:spMk id="11" creationId="{F82CD1E3-F36A-45E6-90A5-F2137A1448FA}"/>
          </ac:spMkLst>
        </pc:spChg>
        <pc:spChg chg="add mod">
          <ac:chgData name="Jenn Anne" userId="2e42e5b19939340a" providerId="LiveId" clId="{4AFFBCB5-0E39-48CB-822D-107C8F2A4814}" dt="2020-08-23T21:13:29.137" v="331" actId="692"/>
          <ac:spMkLst>
            <pc:docMk/>
            <pc:sldMk cId="2980300338" sldId="477"/>
            <ac:spMk id="12" creationId="{87EF053C-2C6C-43C5-A6AF-74CEE426835B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18" creationId="{B8DEA218-271D-42E6-8150-DEF9FF80CFDE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19" creationId="{F4F53E46-4E56-4205-90B9-E0BECE3DF716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24" creationId="{BF0E244E-45BD-4FA3-A78E-A6A4D77BB971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25" creationId="{8FCCF0F4-DC30-45D9-AE31-A4878ACE0A5F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35" creationId="{003B2BD0-A3CF-4EFA-802A-D321503AF737}"/>
          </ac:spMkLst>
        </pc:spChg>
        <pc:spChg chg="add mod">
          <ac:chgData name="Jenn Anne" userId="2e42e5b19939340a" providerId="LiveId" clId="{4AFFBCB5-0E39-48CB-822D-107C8F2A4814}" dt="2020-08-23T21:13:00.950" v="328" actId="1076"/>
          <ac:spMkLst>
            <pc:docMk/>
            <pc:sldMk cId="2980300338" sldId="477"/>
            <ac:spMk id="41" creationId="{7EA7B6B8-673D-41CE-9D0E-A48C9FB9AD28}"/>
          </ac:spMkLst>
        </pc:sp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16" creationId="{CD35FB1D-877E-4B1C-8020-51C8DD172E7A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17" creationId="{5828F5FA-99B7-45B8-A241-0DF345B10D70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0" creationId="{ED71D8C7-D8B0-4175-ACB1-B07303CC1648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1" creationId="{3606726B-EA12-434F-9B87-C111F7DA634C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2" creationId="{99F1E415-DEBB-4F2E-8036-FF53FD6E5FAD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3" creationId="{9D4D17EF-7C78-4432-B655-DB1727EC7525}"/>
          </ac:graphicFrameMkLst>
        </pc:graphicFrameChg>
        <pc:cxnChg chg="add">
          <ac:chgData name="Jenn Anne" userId="2e42e5b19939340a" providerId="LiveId" clId="{4AFFBCB5-0E39-48CB-822D-107C8F2A4814}" dt="2020-08-23T21:11:43.483" v="301" actId="11529"/>
          <ac:cxnSpMkLst>
            <pc:docMk/>
            <pc:sldMk cId="2980300338" sldId="477"/>
            <ac:cxnSpMk id="14" creationId="{CF383E06-926F-4810-B21D-E3AE49A09174}"/>
          </ac:cxnSpMkLst>
        </pc:cxnChg>
        <pc:cxnChg chg="add">
          <ac:chgData name="Jenn Anne" userId="2e42e5b19939340a" providerId="LiveId" clId="{4AFFBCB5-0E39-48CB-822D-107C8F2A4814}" dt="2020-08-23T21:11:59.296" v="302" actId="11529"/>
          <ac:cxnSpMkLst>
            <pc:docMk/>
            <pc:sldMk cId="2980300338" sldId="477"/>
            <ac:cxnSpMk id="31" creationId="{2744B91D-5FB7-4EAC-A6B6-F59537ECE609}"/>
          </ac:cxnSpMkLst>
        </pc:cxnChg>
        <pc:cxnChg chg="add">
          <ac:chgData name="Jenn Anne" userId="2e42e5b19939340a" providerId="LiveId" clId="{4AFFBCB5-0E39-48CB-822D-107C8F2A4814}" dt="2020-08-23T21:12:05.310" v="303" actId="11529"/>
          <ac:cxnSpMkLst>
            <pc:docMk/>
            <pc:sldMk cId="2980300338" sldId="477"/>
            <ac:cxnSpMk id="33" creationId="{110E4D31-2684-4E02-A2A2-E7C9E243797F}"/>
          </ac:cxnSpMkLst>
        </pc:cxnChg>
        <pc:cxnChg chg="add">
          <ac:chgData name="Jenn Anne" userId="2e42e5b19939340a" providerId="LiveId" clId="{4AFFBCB5-0E39-48CB-822D-107C8F2A4814}" dt="2020-08-23T21:12:11.879" v="304" actId="11529"/>
          <ac:cxnSpMkLst>
            <pc:docMk/>
            <pc:sldMk cId="2980300338" sldId="477"/>
            <ac:cxnSpMk id="36" creationId="{0AEE2312-BE7B-410B-AEF3-63475471F9DD}"/>
          </ac:cxnSpMkLst>
        </pc:cxnChg>
        <pc:cxnChg chg="add">
          <ac:chgData name="Jenn Anne" userId="2e42e5b19939340a" providerId="LiveId" clId="{4AFFBCB5-0E39-48CB-822D-107C8F2A4814}" dt="2020-08-23T21:12:18.342" v="305" actId="11529"/>
          <ac:cxnSpMkLst>
            <pc:docMk/>
            <pc:sldMk cId="2980300338" sldId="477"/>
            <ac:cxnSpMk id="38" creationId="{D157F4C1-A16A-49E3-B9F1-2DCB104B9C25}"/>
          </ac:cxnSpMkLst>
        </pc:cxnChg>
        <pc:cxnChg chg="add">
          <ac:chgData name="Jenn Anne" userId="2e42e5b19939340a" providerId="LiveId" clId="{4AFFBCB5-0E39-48CB-822D-107C8F2A4814}" dt="2020-08-23T21:12:25.207" v="306" actId="11529"/>
          <ac:cxnSpMkLst>
            <pc:docMk/>
            <pc:sldMk cId="2980300338" sldId="477"/>
            <ac:cxnSpMk id="40" creationId="{D6CE0D80-A983-4852-A94A-3B27232A6471}"/>
          </ac:cxnSpMkLst>
        </pc:cxnChg>
      </pc:sldChg>
      <pc:sldChg chg="del">
        <pc:chgData name="Jenn Anne" userId="2e42e5b19939340a" providerId="LiveId" clId="{4AFFBCB5-0E39-48CB-822D-107C8F2A4814}" dt="2020-08-23T21:06:44.849" v="234" actId="47"/>
        <pc:sldMkLst>
          <pc:docMk/>
          <pc:sldMk cId="3083061661" sldId="478"/>
        </pc:sldMkLst>
      </pc:sldChg>
      <pc:sldChg chg="del">
        <pc:chgData name="Jenn Anne" userId="2e42e5b19939340a" providerId="LiveId" clId="{4AFFBCB5-0E39-48CB-822D-107C8F2A4814}" dt="2020-08-23T21:06:45.584" v="235" actId="47"/>
        <pc:sldMkLst>
          <pc:docMk/>
          <pc:sldMk cId="1346719297" sldId="479"/>
        </pc:sldMkLst>
      </pc:sldChg>
      <pc:sldChg chg="del">
        <pc:chgData name="Jenn Anne" userId="2e42e5b19939340a" providerId="LiveId" clId="{4AFFBCB5-0E39-48CB-822D-107C8F2A4814}" dt="2020-08-23T21:06:46.285" v="236" actId="47"/>
        <pc:sldMkLst>
          <pc:docMk/>
          <pc:sldMk cId="2558312781" sldId="480"/>
        </pc:sldMkLst>
      </pc:sldChg>
      <pc:sldChg chg="del">
        <pc:chgData name="Jenn Anne" userId="2e42e5b19939340a" providerId="LiveId" clId="{4AFFBCB5-0E39-48CB-822D-107C8F2A4814}" dt="2020-08-23T21:06:46.980" v="237" actId="47"/>
        <pc:sldMkLst>
          <pc:docMk/>
          <pc:sldMk cId="2905501406" sldId="481"/>
        </pc:sldMkLst>
      </pc:sldChg>
      <pc:sldChg chg="del">
        <pc:chgData name="Jenn Anne" userId="2e42e5b19939340a" providerId="LiveId" clId="{4AFFBCB5-0E39-48CB-822D-107C8F2A4814}" dt="2020-08-23T21:06:47.631" v="238" actId="47"/>
        <pc:sldMkLst>
          <pc:docMk/>
          <pc:sldMk cId="1629811320" sldId="482"/>
        </pc:sldMkLst>
      </pc:sldChg>
      <pc:sldChg chg="del">
        <pc:chgData name="Jenn Anne" userId="2e42e5b19939340a" providerId="LiveId" clId="{4AFFBCB5-0E39-48CB-822D-107C8F2A4814}" dt="2020-08-23T21:06:48.442" v="239" actId="47"/>
        <pc:sldMkLst>
          <pc:docMk/>
          <pc:sldMk cId="4113992636" sldId="483"/>
        </pc:sldMkLst>
      </pc:sldChg>
      <pc:sldChg chg="del">
        <pc:chgData name="Jenn Anne" userId="2e42e5b19939340a" providerId="LiveId" clId="{4AFFBCB5-0E39-48CB-822D-107C8F2A4814}" dt="2020-08-23T21:06:49.143" v="240" actId="47"/>
        <pc:sldMkLst>
          <pc:docMk/>
          <pc:sldMk cId="2205936076" sldId="484"/>
        </pc:sldMkLst>
      </pc:sldChg>
      <pc:sldChg chg="del">
        <pc:chgData name="Jenn Anne" userId="2e42e5b19939340a" providerId="LiveId" clId="{4AFFBCB5-0E39-48CB-822D-107C8F2A4814}" dt="2020-08-23T21:06:49.940" v="241" actId="47"/>
        <pc:sldMkLst>
          <pc:docMk/>
          <pc:sldMk cId="4110800541" sldId="485"/>
        </pc:sldMkLst>
      </pc:sldChg>
      <pc:sldChg chg="del">
        <pc:chgData name="Jenn Anne" userId="2e42e5b19939340a" providerId="LiveId" clId="{4AFFBCB5-0E39-48CB-822D-107C8F2A4814}" dt="2020-08-23T21:06:50.708" v="242" actId="47"/>
        <pc:sldMkLst>
          <pc:docMk/>
          <pc:sldMk cId="804222927" sldId="486"/>
        </pc:sldMkLst>
      </pc:sldChg>
      <pc:sldChg chg="del">
        <pc:chgData name="Jenn Anne" userId="2e42e5b19939340a" providerId="LiveId" clId="{4AFFBCB5-0E39-48CB-822D-107C8F2A4814}" dt="2020-08-23T21:06:51.431" v="243" actId="47"/>
        <pc:sldMkLst>
          <pc:docMk/>
          <pc:sldMk cId="2931513411" sldId="487"/>
        </pc:sldMkLst>
      </pc:sldChg>
      <pc:sldChg chg="del">
        <pc:chgData name="Jenn Anne" userId="2e42e5b19939340a" providerId="LiveId" clId="{4AFFBCB5-0E39-48CB-822D-107C8F2A4814}" dt="2020-08-23T21:06:52.089" v="244" actId="47"/>
        <pc:sldMkLst>
          <pc:docMk/>
          <pc:sldMk cId="3650318295" sldId="488"/>
        </pc:sldMkLst>
      </pc:sldChg>
      <pc:sldChg chg="del">
        <pc:chgData name="Jenn Anne" userId="2e42e5b19939340a" providerId="LiveId" clId="{4AFFBCB5-0E39-48CB-822D-107C8F2A4814}" dt="2020-08-23T21:06:52.698" v="245" actId="47"/>
        <pc:sldMkLst>
          <pc:docMk/>
          <pc:sldMk cId="3289652676" sldId="489"/>
        </pc:sldMkLst>
      </pc:sldChg>
      <pc:sldChg chg="del">
        <pc:chgData name="Jenn Anne" userId="2e42e5b19939340a" providerId="LiveId" clId="{4AFFBCB5-0E39-48CB-822D-107C8F2A4814}" dt="2020-08-23T21:06:53.276" v="246" actId="47"/>
        <pc:sldMkLst>
          <pc:docMk/>
          <pc:sldMk cId="2733200719" sldId="490"/>
        </pc:sldMkLst>
      </pc:sldChg>
      <pc:sldChg chg="del">
        <pc:chgData name="Jenn Anne" userId="2e42e5b19939340a" providerId="LiveId" clId="{4AFFBCB5-0E39-48CB-822D-107C8F2A4814}" dt="2020-08-23T21:06:53.650" v="247" actId="47"/>
        <pc:sldMkLst>
          <pc:docMk/>
          <pc:sldMk cId="2440958703" sldId="491"/>
        </pc:sldMkLst>
      </pc:sldChg>
      <pc:sldChg chg="del">
        <pc:chgData name="Jenn Anne" userId="2e42e5b19939340a" providerId="LiveId" clId="{4AFFBCB5-0E39-48CB-822D-107C8F2A4814}" dt="2020-08-23T21:06:53.924" v="248" actId="47"/>
        <pc:sldMkLst>
          <pc:docMk/>
          <pc:sldMk cId="2519549790" sldId="492"/>
        </pc:sldMkLst>
      </pc:sldChg>
      <pc:sldChg chg="del">
        <pc:chgData name="Jenn Anne" userId="2e42e5b19939340a" providerId="LiveId" clId="{4AFFBCB5-0E39-48CB-822D-107C8F2A4814}" dt="2020-08-23T21:06:54.133" v="249" actId="47"/>
        <pc:sldMkLst>
          <pc:docMk/>
          <pc:sldMk cId="74344844" sldId="493"/>
        </pc:sldMkLst>
      </pc:sldChg>
      <pc:sldChg chg="del">
        <pc:chgData name="Jenn Anne" userId="2e42e5b19939340a" providerId="LiveId" clId="{4AFFBCB5-0E39-48CB-822D-107C8F2A4814}" dt="2020-08-23T21:06:54.698" v="250" actId="47"/>
        <pc:sldMkLst>
          <pc:docMk/>
          <pc:sldMk cId="1158409599" sldId="494"/>
        </pc:sldMkLst>
      </pc:sldChg>
      <pc:sldChg chg="del">
        <pc:chgData name="Jenn Anne" userId="2e42e5b19939340a" providerId="LiveId" clId="{4AFFBCB5-0E39-48CB-822D-107C8F2A4814}" dt="2020-08-23T21:06:54.925" v="251" actId="47"/>
        <pc:sldMkLst>
          <pc:docMk/>
          <pc:sldMk cId="631419906" sldId="495"/>
        </pc:sldMkLst>
      </pc:sldChg>
      <pc:sldChg chg="del">
        <pc:chgData name="Jenn Anne" userId="2e42e5b19939340a" providerId="LiveId" clId="{4AFFBCB5-0E39-48CB-822D-107C8F2A4814}" dt="2020-08-23T21:06:55.149" v="252" actId="47"/>
        <pc:sldMkLst>
          <pc:docMk/>
          <pc:sldMk cId="436867921" sldId="496"/>
        </pc:sldMkLst>
      </pc:sldChg>
      <pc:sldChg chg="del">
        <pc:chgData name="Jenn Anne" userId="2e42e5b19939340a" providerId="LiveId" clId="{4AFFBCB5-0E39-48CB-822D-107C8F2A4814}" dt="2020-08-23T21:06:55.935" v="253" actId="47"/>
        <pc:sldMkLst>
          <pc:docMk/>
          <pc:sldMk cId="853315218" sldId="497"/>
        </pc:sldMkLst>
      </pc:sldChg>
      <pc:sldChg chg="del">
        <pc:chgData name="Jenn Anne" userId="2e42e5b19939340a" providerId="LiveId" clId="{4AFFBCB5-0E39-48CB-822D-107C8F2A4814}" dt="2020-08-23T21:06:56.161" v="254" actId="47"/>
        <pc:sldMkLst>
          <pc:docMk/>
          <pc:sldMk cId="3546590467" sldId="498"/>
        </pc:sldMkLst>
      </pc:sldChg>
      <pc:sldChg chg="del">
        <pc:chgData name="Jenn Anne" userId="2e42e5b19939340a" providerId="LiveId" clId="{4AFFBCB5-0E39-48CB-822D-107C8F2A4814}" dt="2020-08-23T21:06:56.348" v="255" actId="47"/>
        <pc:sldMkLst>
          <pc:docMk/>
          <pc:sldMk cId="2382122595" sldId="499"/>
        </pc:sldMkLst>
      </pc:sldChg>
      <pc:sldChg chg="del">
        <pc:chgData name="Jenn Anne" userId="2e42e5b19939340a" providerId="LiveId" clId="{4AFFBCB5-0E39-48CB-822D-107C8F2A4814}" dt="2020-08-23T21:06:57.108" v="256" actId="47"/>
        <pc:sldMkLst>
          <pc:docMk/>
          <pc:sldMk cId="1582642704" sldId="500"/>
        </pc:sldMkLst>
      </pc:sldChg>
      <pc:sldChg chg="del">
        <pc:chgData name="Jenn Anne" userId="2e42e5b19939340a" providerId="LiveId" clId="{4AFFBCB5-0E39-48CB-822D-107C8F2A4814}" dt="2020-08-23T21:06:58.398" v="257" actId="47"/>
        <pc:sldMkLst>
          <pc:docMk/>
          <pc:sldMk cId="3099384584" sldId="501"/>
        </pc:sldMkLst>
      </pc:sldChg>
    </pc:docChg>
  </pc:docChgLst>
  <pc:docChgLst>
    <pc:chgData name="Jenn Anne" userId="2e42e5b19939340a" providerId="LiveId" clId="{7A1FE164-3A70-4A19-AEE6-2538094E6084}"/>
    <pc:docChg chg="addSld delSld modSld">
      <pc:chgData name="Jenn Anne" userId="2e42e5b19939340a" providerId="LiveId" clId="{7A1FE164-3A70-4A19-AEE6-2538094E6084}" dt="2020-09-23T00:46:08.038" v="140"/>
      <pc:docMkLst>
        <pc:docMk/>
      </pc:docMkLst>
      <pc:sldChg chg="setBg">
        <pc:chgData name="Jenn Anne" userId="2e42e5b19939340a" providerId="LiveId" clId="{7A1FE164-3A70-4A19-AEE6-2538094E6084}" dt="2020-09-22T23:07:43.735" v="1"/>
        <pc:sldMkLst>
          <pc:docMk/>
          <pc:sldMk cId="1627629142" sldId="256"/>
        </pc:sldMkLst>
      </pc:sldChg>
      <pc:sldChg chg="del">
        <pc:chgData name="Jenn Anne" userId="2e42e5b19939340a" providerId="LiveId" clId="{7A1FE164-3A70-4A19-AEE6-2538094E6084}" dt="2020-09-22T23:17:16.889" v="4" actId="47"/>
        <pc:sldMkLst>
          <pc:docMk/>
          <pc:sldMk cId="181996861" sldId="332"/>
        </pc:sldMkLst>
      </pc:sldChg>
      <pc:sldChg chg="del">
        <pc:chgData name="Jenn Anne" userId="2e42e5b19939340a" providerId="LiveId" clId="{7A1FE164-3A70-4A19-AEE6-2538094E6084}" dt="2020-09-22T23:17:18.156" v="5" actId="47"/>
        <pc:sldMkLst>
          <pc:docMk/>
          <pc:sldMk cId="3025413206" sldId="338"/>
        </pc:sldMkLst>
      </pc:sldChg>
      <pc:sldChg chg="del">
        <pc:chgData name="Jenn Anne" userId="2e42e5b19939340a" providerId="LiveId" clId="{7A1FE164-3A70-4A19-AEE6-2538094E6084}" dt="2020-09-22T23:16:57.605" v="2" actId="47"/>
        <pc:sldMkLst>
          <pc:docMk/>
          <pc:sldMk cId="3527450641" sldId="343"/>
        </pc:sldMkLst>
      </pc:sldChg>
      <pc:sldChg chg="modSp add mod">
        <pc:chgData name="Jenn Anne" userId="2e42e5b19939340a" providerId="LiveId" clId="{7A1FE164-3A70-4A19-AEE6-2538094E6084}" dt="2020-09-23T00:35:25.853" v="82"/>
        <pc:sldMkLst>
          <pc:docMk/>
          <pc:sldMk cId="8788413" sldId="348"/>
        </pc:sldMkLst>
        <pc:spChg chg="mod">
          <ac:chgData name="Jenn Anne" userId="2e42e5b19939340a" providerId="LiveId" clId="{7A1FE164-3A70-4A19-AEE6-2538094E6084}" dt="2020-09-23T00:35:25.853" v="82"/>
          <ac:spMkLst>
            <pc:docMk/>
            <pc:sldMk cId="8788413" sldId="348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5:37.767" v="83"/>
        <pc:sldMkLst>
          <pc:docMk/>
          <pc:sldMk cId="1178981277" sldId="349"/>
        </pc:sldMkLst>
        <pc:spChg chg="mod">
          <ac:chgData name="Jenn Anne" userId="2e42e5b19939340a" providerId="LiveId" clId="{7A1FE164-3A70-4A19-AEE6-2538094E6084}" dt="2020-09-23T00:35:37.767" v="83"/>
          <ac:spMkLst>
            <pc:docMk/>
            <pc:sldMk cId="1178981277" sldId="349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5:49.611" v="84"/>
        <pc:sldMkLst>
          <pc:docMk/>
          <pc:sldMk cId="140615077" sldId="350"/>
        </pc:sldMkLst>
        <pc:spChg chg="mod">
          <ac:chgData name="Jenn Anne" userId="2e42e5b19939340a" providerId="LiveId" clId="{7A1FE164-3A70-4A19-AEE6-2538094E6084}" dt="2020-09-23T00:35:49.611" v="84"/>
          <ac:spMkLst>
            <pc:docMk/>
            <pc:sldMk cId="140615077" sldId="350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6:05.670" v="85"/>
        <pc:sldMkLst>
          <pc:docMk/>
          <pc:sldMk cId="2602913344" sldId="351"/>
        </pc:sldMkLst>
        <pc:spChg chg="mod">
          <ac:chgData name="Jenn Anne" userId="2e42e5b19939340a" providerId="LiveId" clId="{7A1FE164-3A70-4A19-AEE6-2538094E6084}" dt="2020-09-23T00:36:05.670" v="85"/>
          <ac:spMkLst>
            <pc:docMk/>
            <pc:sldMk cId="2602913344" sldId="351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6:15.576" v="86"/>
        <pc:sldMkLst>
          <pc:docMk/>
          <pc:sldMk cId="1666164064" sldId="352"/>
        </pc:sldMkLst>
        <pc:spChg chg="mod">
          <ac:chgData name="Jenn Anne" userId="2e42e5b19939340a" providerId="LiveId" clId="{7A1FE164-3A70-4A19-AEE6-2538094E6084}" dt="2020-09-23T00:36:15.576" v="86"/>
          <ac:spMkLst>
            <pc:docMk/>
            <pc:sldMk cId="1666164064" sldId="352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6:24.348" v="87"/>
        <pc:sldMkLst>
          <pc:docMk/>
          <pc:sldMk cId="3511394832" sldId="353"/>
        </pc:sldMkLst>
        <pc:spChg chg="mod">
          <ac:chgData name="Jenn Anne" userId="2e42e5b19939340a" providerId="LiveId" clId="{7A1FE164-3A70-4A19-AEE6-2538094E6084}" dt="2020-09-23T00:36:24.348" v="87"/>
          <ac:spMkLst>
            <pc:docMk/>
            <pc:sldMk cId="3511394832" sldId="353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6:34.651" v="88"/>
        <pc:sldMkLst>
          <pc:docMk/>
          <pc:sldMk cId="18187297" sldId="354"/>
        </pc:sldMkLst>
        <pc:spChg chg="mod">
          <ac:chgData name="Jenn Anne" userId="2e42e5b19939340a" providerId="LiveId" clId="{7A1FE164-3A70-4A19-AEE6-2538094E6084}" dt="2020-09-23T00:36:34.651" v="88"/>
          <ac:spMkLst>
            <pc:docMk/>
            <pc:sldMk cId="18187297" sldId="354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6:44.075" v="89"/>
        <pc:sldMkLst>
          <pc:docMk/>
          <pc:sldMk cId="3120904311" sldId="355"/>
        </pc:sldMkLst>
        <pc:spChg chg="mod">
          <ac:chgData name="Jenn Anne" userId="2e42e5b19939340a" providerId="LiveId" clId="{7A1FE164-3A70-4A19-AEE6-2538094E6084}" dt="2020-09-23T00:36:44.075" v="89"/>
          <ac:spMkLst>
            <pc:docMk/>
            <pc:sldMk cId="3120904311" sldId="355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6:56.406" v="90"/>
        <pc:sldMkLst>
          <pc:docMk/>
          <pc:sldMk cId="3550722385" sldId="356"/>
        </pc:sldMkLst>
        <pc:spChg chg="mod">
          <ac:chgData name="Jenn Anne" userId="2e42e5b19939340a" providerId="LiveId" clId="{7A1FE164-3A70-4A19-AEE6-2538094E6084}" dt="2020-09-23T00:36:56.406" v="90"/>
          <ac:spMkLst>
            <pc:docMk/>
            <pc:sldMk cId="3550722385" sldId="356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7:06.719" v="91"/>
        <pc:sldMkLst>
          <pc:docMk/>
          <pc:sldMk cId="4077471641" sldId="357"/>
        </pc:sldMkLst>
        <pc:spChg chg="mod">
          <ac:chgData name="Jenn Anne" userId="2e42e5b19939340a" providerId="LiveId" clId="{7A1FE164-3A70-4A19-AEE6-2538094E6084}" dt="2020-09-23T00:37:06.719" v="91"/>
          <ac:spMkLst>
            <pc:docMk/>
            <pc:sldMk cId="4077471641" sldId="357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7:16.334" v="92"/>
        <pc:sldMkLst>
          <pc:docMk/>
          <pc:sldMk cId="1389650991" sldId="358"/>
        </pc:sldMkLst>
        <pc:spChg chg="mod">
          <ac:chgData name="Jenn Anne" userId="2e42e5b19939340a" providerId="LiveId" clId="{7A1FE164-3A70-4A19-AEE6-2538094E6084}" dt="2020-09-23T00:37:16.334" v="92"/>
          <ac:spMkLst>
            <pc:docMk/>
            <pc:sldMk cId="1389650991" sldId="358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7:35.660" v="93"/>
        <pc:sldMkLst>
          <pc:docMk/>
          <pc:sldMk cId="1041963201" sldId="359"/>
        </pc:sldMkLst>
        <pc:spChg chg="mod">
          <ac:chgData name="Jenn Anne" userId="2e42e5b19939340a" providerId="LiveId" clId="{7A1FE164-3A70-4A19-AEE6-2538094E6084}" dt="2020-09-23T00:37:35.660" v="93"/>
          <ac:spMkLst>
            <pc:docMk/>
            <pc:sldMk cId="1041963201" sldId="359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7:47.855" v="94"/>
        <pc:sldMkLst>
          <pc:docMk/>
          <pc:sldMk cId="57312913" sldId="360"/>
        </pc:sldMkLst>
        <pc:spChg chg="mod">
          <ac:chgData name="Jenn Anne" userId="2e42e5b19939340a" providerId="LiveId" clId="{7A1FE164-3A70-4A19-AEE6-2538094E6084}" dt="2020-09-23T00:37:47.855" v="94"/>
          <ac:spMkLst>
            <pc:docMk/>
            <pc:sldMk cId="57312913" sldId="360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8:22.033" v="97" actId="20577"/>
        <pc:sldMkLst>
          <pc:docMk/>
          <pc:sldMk cId="2548041870" sldId="361"/>
        </pc:sldMkLst>
        <pc:spChg chg="mod">
          <ac:chgData name="Jenn Anne" userId="2e42e5b19939340a" providerId="LiveId" clId="{7A1FE164-3A70-4A19-AEE6-2538094E6084}" dt="2020-09-23T00:38:22.033" v="97" actId="20577"/>
          <ac:spMkLst>
            <pc:docMk/>
            <pc:sldMk cId="2548041870" sldId="361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8:36.442" v="98"/>
        <pc:sldMkLst>
          <pc:docMk/>
          <pc:sldMk cId="1598867128" sldId="362"/>
        </pc:sldMkLst>
        <pc:spChg chg="mod">
          <ac:chgData name="Jenn Anne" userId="2e42e5b19939340a" providerId="LiveId" clId="{7A1FE164-3A70-4A19-AEE6-2538094E6084}" dt="2020-09-23T00:38:36.442" v="98"/>
          <ac:spMkLst>
            <pc:docMk/>
            <pc:sldMk cId="1598867128" sldId="362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9:32.880" v="99"/>
        <pc:sldMkLst>
          <pc:docMk/>
          <pc:sldMk cId="3886295130" sldId="363"/>
        </pc:sldMkLst>
        <pc:spChg chg="mod">
          <ac:chgData name="Jenn Anne" userId="2e42e5b19939340a" providerId="LiveId" clId="{7A1FE164-3A70-4A19-AEE6-2538094E6084}" dt="2020-09-23T00:39:32.880" v="99"/>
          <ac:spMkLst>
            <pc:docMk/>
            <pc:sldMk cId="3886295130" sldId="363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9:46.317" v="100"/>
        <pc:sldMkLst>
          <pc:docMk/>
          <pc:sldMk cId="282988915" sldId="364"/>
        </pc:sldMkLst>
        <pc:spChg chg="mod">
          <ac:chgData name="Jenn Anne" userId="2e42e5b19939340a" providerId="LiveId" clId="{7A1FE164-3A70-4A19-AEE6-2538094E6084}" dt="2020-09-23T00:39:46.317" v="100"/>
          <ac:spMkLst>
            <pc:docMk/>
            <pc:sldMk cId="282988915" sldId="364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39:59.199" v="101"/>
        <pc:sldMkLst>
          <pc:docMk/>
          <pc:sldMk cId="584529336" sldId="365"/>
        </pc:sldMkLst>
        <pc:spChg chg="mod">
          <ac:chgData name="Jenn Anne" userId="2e42e5b19939340a" providerId="LiveId" clId="{7A1FE164-3A70-4A19-AEE6-2538094E6084}" dt="2020-09-23T00:39:59.199" v="101"/>
          <ac:spMkLst>
            <pc:docMk/>
            <pc:sldMk cId="584529336" sldId="365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0:19.265" v="102"/>
        <pc:sldMkLst>
          <pc:docMk/>
          <pc:sldMk cId="974897016" sldId="366"/>
        </pc:sldMkLst>
        <pc:spChg chg="mod">
          <ac:chgData name="Jenn Anne" userId="2e42e5b19939340a" providerId="LiveId" clId="{7A1FE164-3A70-4A19-AEE6-2538094E6084}" dt="2020-09-23T00:40:19.265" v="102"/>
          <ac:spMkLst>
            <pc:docMk/>
            <pc:sldMk cId="974897016" sldId="366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0:28.635" v="103"/>
        <pc:sldMkLst>
          <pc:docMk/>
          <pc:sldMk cId="1112846506" sldId="367"/>
        </pc:sldMkLst>
        <pc:spChg chg="mod">
          <ac:chgData name="Jenn Anne" userId="2e42e5b19939340a" providerId="LiveId" clId="{7A1FE164-3A70-4A19-AEE6-2538094E6084}" dt="2020-09-23T00:40:28.635" v="103"/>
          <ac:spMkLst>
            <pc:docMk/>
            <pc:sldMk cId="1112846506" sldId="367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0:47.377" v="104"/>
        <pc:sldMkLst>
          <pc:docMk/>
          <pc:sldMk cId="330822710" sldId="368"/>
        </pc:sldMkLst>
        <pc:spChg chg="mod">
          <ac:chgData name="Jenn Anne" userId="2e42e5b19939340a" providerId="LiveId" clId="{7A1FE164-3A70-4A19-AEE6-2538094E6084}" dt="2020-09-23T00:40:47.377" v="104"/>
          <ac:spMkLst>
            <pc:docMk/>
            <pc:sldMk cId="330822710" sldId="368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0:58.593" v="105"/>
        <pc:sldMkLst>
          <pc:docMk/>
          <pc:sldMk cId="1228359710" sldId="369"/>
        </pc:sldMkLst>
        <pc:spChg chg="mod">
          <ac:chgData name="Jenn Anne" userId="2e42e5b19939340a" providerId="LiveId" clId="{7A1FE164-3A70-4A19-AEE6-2538094E6084}" dt="2020-09-23T00:40:58.593" v="105"/>
          <ac:spMkLst>
            <pc:docMk/>
            <pc:sldMk cId="1228359710" sldId="369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1:22.274" v="108" actId="1076"/>
        <pc:sldMkLst>
          <pc:docMk/>
          <pc:sldMk cId="1876561993" sldId="370"/>
        </pc:sldMkLst>
        <pc:spChg chg="mod">
          <ac:chgData name="Jenn Anne" userId="2e42e5b19939340a" providerId="LiveId" clId="{7A1FE164-3A70-4A19-AEE6-2538094E6084}" dt="2020-09-23T00:41:22.274" v="108" actId="1076"/>
          <ac:spMkLst>
            <pc:docMk/>
            <pc:sldMk cId="1876561993" sldId="370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1:32.377" v="109"/>
        <pc:sldMkLst>
          <pc:docMk/>
          <pc:sldMk cId="1478993318" sldId="371"/>
        </pc:sldMkLst>
        <pc:spChg chg="mod">
          <ac:chgData name="Jenn Anne" userId="2e42e5b19939340a" providerId="LiveId" clId="{7A1FE164-3A70-4A19-AEE6-2538094E6084}" dt="2020-09-23T00:41:32.377" v="109"/>
          <ac:spMkLst>
            <pc:docMk/>
            <pc:sldMk cId="1478993318" sldId="371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1:41.256" v="110"/>
        <pc:sldMkLst>
          <pc:docMk/>
          <pc:sldMk cId="1767031774" sldId="372"/>
        </pc:sldMkLst>
        <pc:spChg chg="mod">
          <ac:chgData name="Jenn Anne" userId="2e42e5b19939340a" providerId="LiveId" clId="{7A1FE164-3A70-4A19-AEE6-2538094E6084}" dt="2020-09-23T00:41:41.256" v="110"/>
          <ac:spMkLst>
            <pc:docMk/>
            <pc:sldMk cId="1767031774" sldId="372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1:57.670" v="111"/>
        <pc:sldMkLst>
          <pc:docMk/>
          <pc:sldMk cId="1652958563" sldId="373"/>
        </pc:sldMkLst>
        <pc:spChg chg="mod">
          <ac:chgData name="Jenn Anne" userId="2e42e5b19939340a" providerId="LiveId" clId="{7A1FE164-3A70-4A19-AEE6-2538094E6084}" dt="2020-09-23T00:41:57.670" v="111"/>
          <ac:spMkLst>
            <pc:docMk/>
            <pc:sldMk cId="1652958563" sldId="373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2:15.857" v="112"/>
        <pc:sldMkLst>
          <pc:docMk/>
          <pc:sldMk cId="3576681112" sldId="374"/>
        </pc:sldMkLst>
        <pc:spChg chg="mod">
          <ac:chgData name="Jenn Anne" userId="2e42e5b19939340a" providerId="LiveId" clId="{7A1FE164-3A70-4A19-AEE6-2538094E6084}" dt="2020-09-23T00:42:15.857" v="112"/>
          <ac:spMkLst>
            <pc:docMk/>
            <pc:sldMk cId="3576681112" sldId="374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2:24.658" v="113"/>
        <pc:sldMkLst>
          <pc:docMk/>
          <pc:sldMk cId="3890584768" sldId="375"/>
        </pc:sldMkLst>
        <pc:spChg chg="mod">
          <ac:chgData name="Jenn Anne" userId="2e42e5b19939340a" providerId="LiveId" clId="{7A1FE164-3A70-4A19-AEE6-2538094E6084}" dt="2020-09-23T00:42:24.658" v="113"/>
          <ac:spMkLst>
            <pc:docMk/>
            <pc:sldMk cId="3890584768" sldId="375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2:33.274" v="114"/>
        <pc:sldMkLst>
          <pc:docMk/>
          <pc:sldMk cId="3848888220" sldId="376"/>
        </pc:sldMkLst>
        <pc:spChg chg="mod">
          <ac:chgData name="Jenn Anne" userId="2e42e5b19939340a" providerId="LiveId" clId="{7A1FE164-3A70-4A19-AEE6-2538094E6084}" dt="2020-09-23T00:42:33.274" v="114"/>
          <ac:spMkLst>
            <pc:docMk/>
            <pc:sldMk cId="3848888220" sldId="376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2:44.853" v="115"/>
        <pc:sldMkLst>
          <pc:docMk/>
          <pc:sldMk cId="3343810073" sldId="377"/>
        </pc:sldMkLst>
        <pc:spChg chg="mod">
          <ac:chgData name="Jenn Anne" userId="2e42e5b19939340a" providerId="LiveId" clId="{7A1FE164-3A70-4A19-AEE6-2538094E6084}" dt="2020-09-23T00:42:44.853" v="115"/>
          <ac:spMkLst>
            <pc:docMk/>
            <pc:sldMk cId="3343810073" sldId="377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2:53.313" v="116"/>
        <pc:sldMkLst>
          <pc:docMk/>
          <pc:sldMk cId="3662858574" sldId="378"/>
        </pc:sldMkLst>
        <pc:spChg chg="mod">
          <ac:chgData name="Jenn Anne" userId="2e42e5b19939340a" providerId="LiveId" clId="{7A1FE164-3A70-4A19-AEE6-2538094E6084}" dt="2020-09-23T00:42:53.313" v="116"/>
          <ac:spMkLst>
            <pc:docMk/>
            <pc:sldMk cId="3662858574" sldId="378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3:01.496" v="117"/>
        <pc:sldMkLst>
          <pc:docMk/>
          <pc:sldMk cId="3632087059" sldId="379"/>
        </pc:sldMkLst>
        <pc:spChg chg="mod">
          <ac:chgData name="Jenn Anne" userId="2e42e5b19939340a" providerId="LiveId" clId="{7A1FE164-3A70-4A19-AEE6-2538094E6084}" dt="2020-09-23T00:43:01.496" v="117"/>
          <ac:spMkLst>
            <pc:docMk/>
            <pc:sldMk cId="3632087059" sldId="379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3:12.538" v="118"/>
        <pc:sldMkLst>
          <pc:docMk/>
          <pc:sldMk cId="2780548890" sldId="380"/>
        </pc:sldMkLst>
        <pc:spChg chg="mod">
          <ac:chgData name="Jenn Anne" userId="2e42e5b19939340a" providerId="LiveId" clId="{7A1FE164-3A70-4A19-AEE6-2538094E6084}" dt="2020-09-23T00:43:12.538" v="118"/>
          <ac:spMkLst>
            <pc:docMk/>
            <pc:sldMk cId="2780548890" sldId="380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3:27.972" v="121" actId="1076"/>
        <pc:sldMkLst>
          <pc:docMk/>
          <pc:sldMk cId="2415670899" sldId="381"/>
        </pc:sldMkLst>
        <pc:spChg chg="mod">
          <ac:chgData name="Jenn Anne" userId="2e42e5b19939340a" providerId="LiveId" clId="{7A1FE164-3A70-4A19-AEE6-2538094E6084}" dt="2020-09-23T00:43:27.972" v="121" actId="1076"/>
          <ac:spMkLst>
            <pc:docMk/>
            <pc:sldMk cId="2415670899" sldId="381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3:37.169" v="122"/>
        <pc:sldMkLst>
          <pc:docMk/>
          <pc:sldMk cId="3917867023" sldId="382"/>
        </pc:sldMkLst>
        <pc:spChg chg="mod">
          <ac:chgData name="Jenn Anne" userId="2e42e5b19939340a" providerId="LiveId" clId="{7A1FE164-3A70-4A19-AEE6-2538094E6084}" dt="2020-09-23T00:43:37.169" v="122"/>
          <ac:spMkLst>
            <pc:docMk/>
            <pc:sldMk cId="3917867023" sldId="382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3:45.589" v="123"/>
        <pc:sldMkLst>
          <pc:docMk/>
          <pc:sldMk cId="1527633937" sldId="383"/>
        </pc:sldMkLst>
        <pc:spChg chg="mod">
          <ac:chgData name="Jenn Anne" userId="2e42e5b19939340a" providerId="LiveId" clId="{7A1FE164-3A70-4A19-AEE6-2538094E6084}" dt="2020-09-23T00:43:45.589" v="123"/>
          <ac:spMkLst>
            <pc:docMk/>
            <pc:sldMk cId="1527633937" sldId="383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01.068" v="125" actId="404"/>
        <pc:sldMkLst>
          <pc:docMk/>
          <pc:sldMk cId="962426875" sldId="384"/>
        </pc:sldMkLst>
        <pc:spChg chg="mod">
          <ac:chgData name="Jenn Anne" userId="2e42e5b19939340a" providerId="LiveId" clId="{7A1FE164-3A70-4A19-AEE6-2538094E6084}" dt="2020-09-23T00:44:01.068" v="125" actId="404"/>
          <ac:spMkLst>
            <pc:docMk/>
            <pc:sldMk cId="962426875" sldId="384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10.050" v="126"/>
        <pc:sldMkLst>
          <pc:docMk/>
          <pc:sldMk cId="3470880027" sldId="385"/>
        </pc:sldMkLst>
        <pc:spChg chg="mod">
          <ac:chgData name="Jenn Anne" userId="2e42e5b19939340a" providerId="LiveId" clId="{7A1FE164-3A70-4A19-AEE6-2538094E6084}" dt="2020-09-23T00:44:10.050" v="126"/>
          <ac:spMkLst>
            <pc:docMk/>
            <pc:sldMk cId="3470880027" sldId="385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18.461" v="127"/>
        <pc:sldMkLst>
          <pc:docMk/>
          <pc:sldMk cId="37800886" sldId="386"/>
        </pc:sldMkLst>
        <pc:spChg chg="mod">
          <ac:chgData name="Jenn Anne" userId="2e42e5b19939340a" providerId="LiveId" clId="{7A1FE164-3A70-4A19-AEE6-2538094E6084}" dt="2020-09-23T00:44:18.461" v="127"/>
          <ac:spMkLst>
            <pc:docMk/>
            <pc:sldMk cId="37800886" sldId="386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26.465" v="128"/>
        <pc:sldMkLst>
          <pc:docMk/>
          <pc:sldMk cId="4070203418" sldId="387"/>
        </pc:sldMkLst>
        <pc:spChg chg="mod">
          <ac:chgData name="Jenn Anne" userId="2e42e5b19939340a" providerId="LiveId" clId="{7A1FE164-3A70-4A19-AEE6-2538094E6084}" dt="2020-09-23T00:44:26.465" v="128"/>
          <ac:spMkLst>
            <pc:docMk/>
            <pc:sldMk cId="4070203418" sldId="387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37.472" v="129"/>
        <pc:sldMkLst>
          <pc:docMk/>
          <pc:sldMk cId="1175768598" sldId="388"/>
        </pc:sldMkLst>
        <pc:spChg chg="mod">
          <ac:chgData name="Jenn Anne" userId="2e42e5b19939340a" providerId="LiveId" clId="{7A1FE164-3A70-4A19-AEE6-2538094E6084}" dt="2020-09-23T00:44:37.472" v="129"/>
          <ac:spMkLst>
            <pc:docMk/>
            <pc:sldMk cId="1175768598" sldId="388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46.621" v="130"/>
        <pc:sldMkLst>
          <pc:docMk/>
          <pc:sldMk cId="557982801" sldId="389"/>
        </pc:sldMkLst>
        <pc:spChg chg="mod">
          <ac:chgData name="Jenn Anne" userId="2e42e5b19939340a" providerId="LiveId" clId="{7A1FE164-3A70-4A19-AEE6-2538094E6084}" dt="2020-09-23T00:44:46.621" v="130"/>
          <ac:spMkLst>
            <pc:docMk/>
            <pc:sldMk cId="557982801" sldId="389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4:55.435" v="131"/>
        <pc:sldMkLst>
          <pc:docMk/>
          <pc:sldMk cId="3081020263" sldId="390"/>
        </pc:sldMkLst>
        <pc:spChg chg="mod">
          <ac:chgData name="Jenn Anne" userId="2e42e5b19939340a" providerId="LiveId" clId="{7A1FE164-3A70-4A19-AEE6-2538094E6084}" dt="2020-09-23T00:44:55.435" v="131"/>
          <ac:spMkLst>
            <pc:docMk/>
            <pc:sldMk cId="3081020263" sldId="390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5:04.770" v="132"/>
        <pc:sldMkLst>
          <pc:docMk/>
          <pc:sldMk cId="77852362" sldId="391"/>
        </pc:sldMkLst>
        <pc:spChg chg="mod">
          <ac:chgData name="Jenn Anne" userId="2e42e5b19939340a" providerId="LiveId" clId="{7A1FE164-3A70-4A19-AEE6-2538094E6084}" dt="2020-09-23T00:45:04.770" v="132"/>
          <ac:spMkLst>
            <pc:docMk/>
            <pc:sldMk cId="77852362" sldId="391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5:15.809" v="133"/>
        <pc:sldMkLst>
          <pc:docMk/>
          <pc:sldMk cId="2521753642" sldId="392"/>
        </pc:sldMkLst>
        <pc:spChg chg="mod">
          <ac:chgData name="Jenn Anne" userId="2e42e5b19939340a" providerId="LiveId" clId="{7A1FE164-3A70-4A19-AEE6-2538094E6084}" dt="2020-09-23T00:45:15.809" v="133"/>
          <ac:spMkLst>
            <pc:docMk/>
            <pc:sldMk cId="2521753642" sldId="392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5:27.808" v="135" actId="404"/>
        <pc:sldMkLst>
          <pc:docMk/>
          <pc:sldMk cId="3621619221" sldId="393"/>
        </pc:sldMkLst>
        <pc:spChg chg="mod">
          <ac:chgData name="Jenn Anne" userId="2e42e5b19939340a" providerId="LiveId" clId="{7A1FE164-3A70-4A19-AEE6-2538094E6084}" dt="2020-09-23T00:45:27.808" v="135" actId="404"/>
          <ac:spMkLst>
            <pc:docMk/>
            <pc:sldMk cId="3621619221" sldId="393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5:37.695" v="136"/>
        <pc:sldMkLst>
          <pc:docMk/>
          <pc:sldMk cId="2014945772" sldId="394"/>
        </pc:sldMkLst>
        <pc:spChg chg="mod">
          <ac:chgData name="Jenn Anne" userId="2e42e5b19939340a" providerId="LiveId" clId="{7A1FE164-3A70-4A19-AEE6-2538094E6084}" dt="2020-09-23T00:45:37.695" v="136"/>
          <ac:spMkLst>
            <pc:docMk/>
            <pc:sldMk cId="2014945772" sldId="394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5:47.094" v="137"/>
        <pc:sldMkLst>
          <pc:docMk/>
          <pc:sldMk cId="405297151" sldId="395"/>
        </pc:sldMkLst>
        <pc:spChg chg="mod">
          <ac:chgData name="Jenn Anne" userId="2e42e5b19939340a" providerId="LiveId" clId="{7A1FE164-3A70-4A19-AEE6-2538094E6084}" dt="2020-09-23T00:45:47.094" v="137"/>
          <ac:spMkLst>
            <pc:docMk/>
            <pc:sldMk cId="405297151" sldId="395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5:59.606" v="139"/>
        <pc:sldMkLst>
          <pc:docMk/>
          <pc:sldMk cId="3514687093" sldId="396"/>
        </pc:sldMkLst>
        <pc:spChg chg="mod">
          <ac:chgData name="Jenn Anne" userId="2e42e5b19939340a" providerId="LiveId" clId="{7A1FE164-3A70-4A19-AEE6-2538094E6084}" dt="2020-09-23T00:45:59.606" v="139"/>
          <ac:spMkLst>
            <pc:docMk/>
            <pc:sldMk cId="3514687093" sldId="396"/>
            <ac:spMk id="2" creationId="{FCD7EA2F-227A-45C4-88ED-5A76B27E9599}"/>
          </ac:spMkLst>
        </pc:spChg>
      </pc:sldChg>
      <pc:sldChg chg="modSp add mod">
        <pc:chgData name="Jenn Anne" userId="2e42e5b19939340a" providerId="LiveId" clId="{7A1FE164-3A70-4A19-AEE6-2538094E6084}" dt="2020-09-23T00:46:08.038" v="140"/>
        <pc:sldMkLst>
          <pc:docMk/>
          <pc:sldMk cId="1741121776" sldId="397"/>
        </pc:sldMkLst>
        <pc:spChg chg="mod">
          <ac:chgData name="Jenn Anne" userId="2e42e5b19939340a" providerId="LiveId" clId="{7A1FE164-3A70-4A19-AEE6-2538094E6084}" dt="2020-09-23T00:46:08.038" v="140"/>
          <ac:spMkLst>
            <pc:docMk/>
            <pc:sldMk cId="1741121776" sldId="397"/>
            <ac:spMk id="2" creationId="{FCD7EA2F-227A-45C4-88ED-5A76B27E9599}"/>
          </ac:spMkLst>
        </pc:spChg>
      </pc:sldChg>
      <pc:sldChg chg="del">
        <pc:chgData name="Jenn Anne" userId="2e42e5b19939340a" providerId="LiveId" clId="{7A1FE164-3A70-4A19-AEE6-2538094E6084}" dt="2020-09-22T23:43:16.014" v="6" actId="47"/>
        <pc:sldMkLst>
          <pc:docMk/>
          <pc:sldMk cId="2765941654" sldId="451"/>
        </pc:sldMkLst>
      </pc:sldChg>
      <pc:sldChg chg="del">
        <pc:chgData name="Jenn Anne" userId="2e42e5b19939340a" providerId="LiveId" clId="{7A1FE164-3A70-4A19-AEE6-2538094E6084}" dt="2020-09-22T23:43:16.772" v="7" actId="47"/>
        <pc:sldMkLst>
          <pc:docMk/>
          <pc:sldMk cId="3609244558" sldId="452"/>
        </pc:sldMkLst>
      </pc:sldChg>
      <pc:sldChg chg="del">
        <pc:chgData name="Jenn Anne" userId="2e42e5b19939340a" providerId="LiveId" clId="{7A1FE164-3A70-4A19-AEE6-2538094E6084}" dt="2020-09-22T23:43:17.413" v="8" actId="47"/>
        <pc:sldMkLst>
          <pc:docMk/>
          <pc:sldMk cId="1181819004" sldId="453"/>
        </pc:sldMkLst>
      </pc:sldChg>
      <pc:sldChg chg="del">
        <pc:chgData name="Jenn Anne" userId="2e42e5b19939340a" providerId="LiveId" clId="{7A1FE164-3A70-4A19-AEE6-2538094E6084}" dt="2020-09-22T23:43:18.036" v="9" actId="47"/>
        <pc:sldMkLst>
          <pc:docMk/>
          <pc:sldMk cId="1844054671" sldId="454"/>
        </pc:sldMkLst>
      </pc:sldChg>
      <pc:sldChg chg="del">
        <pc:chgData name="Jenn Anne" userId="2e42e5b19939340a" providerId="LiveId" clId="{7A1FE164-3A70-4A19-AEE6-2538094E6084}" dt="2020-09-22T23:43:18.634" v="10" actId="47"/>
        <pc:sldMkLst>
          <pc:docMk/>
          <pc:sldMk cId="819862796" sldId="455"/>
        </pc:sldMkLst>
      </pc:sldChg>
      <pc:sldChg chg="del">
        <pc:chgData name="Jenn Anne" userId="2e42e5b19939340a" providerId="LiveId" clId="{7A1FE164-3A70-4A19-AEE6-2538094E6084}" dt="2020-09-22T23:43:19.243" v="11" actId="47"/>
        <pc:sldMkLst>
          <pc:docMk/>
          <pc:sldMk cId="812203403" sldId="456"/>
        </pc:sldMkLst>
      </pc:sldChg>
      <pc:sldChg chg="del">
        <pc:chgData name="Jenn Anne" userId="2e42e5b19939340a" providerId="LiveId" clId="{7A1FE164-3A70-4A19-AEE6-2538094E6084}" dt="2020-09-22T23:43:19.790" v="12" actId="47"/>
        <pc:sldMkLst>
          <pc:docMk/>
          <pc:sldMk cId="2799769672" sldId="457"/>
        </pc:sldMkLst>
      </pc:sldChg>
      <pc:sldChg chg="del">
        <pc:chgData name="Jenn Anne" userId="2e42e5b19939340a" providerId="LiveId" clId="{7A1FE164-3A70-4A19-AEE6-2538094E6084}" dt="2020-09-22T23:43:19.977" v="13" actId="47"/>
        <pc:sldMkLst>
          <pc:docMk/>
          <pc:sldMk cId="2329637857" sldId="458"/>
        </pc:sldMkLst>
      </pc:sldChg>
      <pc:sldChg chg="del">
        <pc:chgData name="Jenn Anne" userId="2e42e5b19939340a" providerId="LiveId" clId="{7A1FE164-3A70-4A19-AEE6-2538094E6084}" dt="2020-09-22T23:43:20.134" v="14" actId="47"/>
        <pc:sldMkLst>
          <pc:docMk/>
          <pc:sldMk cId="1234314097" sldId="459"/>
        </pc:sldMkLst>
      </pc:sldChg>
      <pc:sldChg chg="del">
        <pc:chgData name="Jenn Anne" userId="2e42e5b19939340a" providerId="LiveId" clId="{7A1FE164-3A70-4A19-AEE6-2538094E6084}" dt="2020-09-22T23:43:20.325" v="15" actId="47"/>
        <pc:sldMkLst>
          <pc:docMk/>
          <pc:sldMk cId="792577546" sldId="460"/>
        </pc:sldMkLst>
      </pc:sldChg>
      <pc:sldChg chg="del">
        <pc:chgData name="Jenn Anne" userId="2e42e5b19939340a" providerId="LiveId" clId="{7A1FE164-3A70-4A19-AEE6-2538094E6084}" dt="2020-09-22T23:43:20.465" v="16" actId="47"/>
        <pc:sldMkLst>
          <pc:docMk/>
          <pc:sldMk cId="2750672251" sldId="461"/>
        </pc:sldMkLst>
      </pc:sldChg>
      <pc:sldChg chg="del">
        <pc:chgData name="Jenn Anne" userId="2e42e5b19939340a" providerId="LiveId" clId="{7A1FE164-3A70-4A19-AEE6-2538094E6084}" dt="2020-09-22T23:43:20.653" v="17" actId="47"/>
        <pc:sldMkLst>
          <pc:docMk/>
          <pc:sldMk cId="2947215615" sldId="462"/>
        </pc:sldMkLst>
      </pc:sldChg>
      <pc:sldChg chg="del">
        <pc:chgData name="Jenn Anne" userId="2e42e5b19939340a" providerId="LiveId" clId="{7A1FE164-3A70-4A19-AEE6-2538094E6084}" dt="2020-09-22T23:43:20.809" v="18" actId="47"/>
        <pc:sldMkLst>
          <pc:docMk/>
          <pc:sldMk cId="2022744622" sldId="463"/>
        </pc:sldMkLst>
      </pc:sldChg>
      <pc:sldChg chg="del">
        <pc:chgData name="Jenn Anne" userId="2e42e5b19939340a" providerId="LiveId" clId="{7A1FE164-3A70-4A19-AEE6-2538094E6084}" dt="2020-09-22T23:43:20.981" v="19" actId="47"/>
        <pc:sldMkLst>
          <pc:docMk/>
          <pc:sldMk cId="2500581745" sldId="464"/>
        </pc:sldMkLst>
      </pc:sldChg>
      <pc:sldChg chg="del">
        <pc:chgData name="Jenn Anne" userId="2e42e5b19939340a" providerId="LiveId" clId="{7A1FE164-3A70-4A19-AEE6-2538094E6084}" dt="2020-09-22T23:43:21.153" v="20" actId="47"/>
        <pc:sldMkLst>
          <pc:docMk/>
          <pc:sldMk cId="1197634833" sldId="465"/>
        </pc:sldMkLst>
      </pc:sldChg>
      <pc:sldChg chg="del">
        <pc:chgData name="Jenn Anne" userId="2e42e5b19939340a" providerId="LiveId" clId="{7A1FE164-3A70-4A19-AEE6-2538094E6084}" dt="2020-09-22T23:43:21.326" v="21" actId="47"/>
        <pc:sldMkLst>
          <pc:docMk/>
          <pc:sldMk cId="2981648078" sldId="466"/>
        </pc:sldMkLst>
      </pc:sldChg>
      <pc:sldChg chg="del">
        <pc:chgData name="Jenn Anne" userId="2e42e5b19939340a" providerId="LiveId" clId="{7A1FE164-3A70-4A19-AEE6-2538094E6084}" dt="2020-09-22T23:43:21.497" v="22" actId="47"/>
        <pc:sldMkLst>
          <pc:docMk/>
          <pc:sldMk cId="3344797852" sldId="467"/>
        </pc:sldMkLst>
      </pc:sldChg>
      <pc:sldChg chg="del">
        <pc:chgData name="Jenn Anne" userId="2e42e5b19939340a" providerId="LiveId" clId="{7A1FE164-3A70-4A19-AEE6-2538094E6084}" dt="2020-09-22T23:43:21.673" v="23" actId="47"/>
        <pc:sldMkLst>
          <pc:docMk/>
          <pc:sldMk cId="129061009" sldId="468"/>
        </pc:sldMkLst>
      </pc:sldChg>
      <pc:sldChg chg="del">
        <pc:chgData name="Jenn Anne" userId="2e42e5b19939340a" providerId="LiveId" clId="{7A1FE164-3A70-4A19-AEE6-2538094E6084}" dt="2020-09-22T23:43:21.817" v="24" actId="47"/>
        <pc:sldMkLst>
          <pc:docMk/>
          <pc:sldMk cId="3884964158" sldId="469"/>
        </pc:sldMkLst>
      </pc:sldChg>
      <pc:sldChg chg="del">
        <pc:chgData name="Jenn Anne" userId="2e42e5b19939340a" providerId="LiveId" clId="{7A1FE164-3A70-4A19-AEE6-2538094E6084}" dt="2020-09-22T23:43:22.004" v="25" actId="47"/>
        <pc:sldMkLst>
          <pc:docMk/>
          <pc:sldMk cId="251556470" sldId="470"/>
        </pc:sldMkLst>
      </pc:sldChg>
      <pc:sldChg chg="del">
        <pc:chgData name="Jenn Anne" userId="2e42e5b19939340a" providerId="LiveId" clId="{7A1FE164-3A70-4A19-AEE6-2538094E6084}" dt="2020-09-22T23:43:22.193" v="26" actId="47"/>
        <pc:sldMkLst>
          <pc:docMk/>
          <pc:sldMk cId="990841292" sldId="471"/>
        </pc:sldMkLst>
      </pc:sldChg>
      <pc:sldChg chg="del">
        <pc:chgData name="Jenn Anne" userId="2e42e5b19939340a" providerId="LiveId" clId="{7A1FE164-3A70-4A19-AEE6-2538094E6084}" dt="2020-09-22T23:43:22.349" v="27" actId="47"/>
        <pc:sldMkLst>
          <pc:docMk/>
          <pc:sldMk cId="2875101922" sldId="472"/>
        </pc:sldMkLst>
      </pc:sldChg>
      <pc:sldChg chg="del">
        <pc:chgData name="Jenn Anne" userId="2e42e5b19939340a" providerId="LiveId" clId="{7A1FE164-3A70-4A19-AEE6-2538094E6084}" dt="2020-09-22T23:43:22.511" v="28" actId="47"/>
        <pc:sldMkLst>
          <pc:docMk/>
          <pc:sldMk cId="1199382760" sldId="473"/>
        </pc:sldMkLst>
      </pc:sldChg>
      <pc:sldChg chg="del">
        <pc:chgData name="Jenn Anne" userId="2e42e5b19939340a" providerId="LiveId" clId="{7A1FE164-3A70-4A19-AEE6-2538094E6084}" dt="2020-09-22T23:43:22.679" v="29" actId="47"/>
        <pc:sldMkLst>
          <pc:docMk/>
          <pc:sldMk cId="299644183" sldId="474"/>
        </pc:sldMkLst>
      </pc:sldChg>
      <pc:sldChg chg="del">
        <pc:chgData name="Jenn Anne" userId="2e42e5b19939340a" providerId="LiveId" clId="{7A1FE164-3A70-4A19-AEE6-2538094E6084}" dt="2020-09-22T23:43:22.853" v="30" actId="47"/>
        <pc:sldMkLst>
          <pc:docMk/>
          <pc:sldMk cId="1328012102" sldId="475"/>
        </pc:sldMkLst>
      </pc:sldChg>
      <pc:sldChg chg="del">
        <pc:chgData name="Jenn Anne" userId="2e42e5b19939340a" providerId="LiveId" clId="{7A1FE164-3A70-4A19-AEE6-2538094E6084}" dt="2020-09-22T23:43:23.027" v="31" actId="47"/>
        <pc:sldMkLst>
          <pc:docMk/>
          <pc:sldMk cId="617044157" sldId="476"/>
        </pc:sldMkLst>
      </pc:sldChg>
      <pc:sldChg chg="del">
        <pc:chgData name="Jenn Anne" userId="2e42e5b19939340a" providerId="LiveId" clId="{7A1FE164-3A70-4A19-AEE6-2538094E6084}" dt="2020-09-22T23:16:59.384" v="3" actId="47"/>
        <pc:sldMkLst>
          <pc:docMk/>
          <pc:sldMk cId="2980300338" sldId="47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daily morning routine.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913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daily nighttime routine.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164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spend your free time?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394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Does it take you a long time to get going in the morning?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87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time of prep work do you do on Sundays?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0904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filled with a sense of happiness and joy?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722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feel like your life is fulfilling?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7471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is your overall health and wellness lately?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650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feel like your diet is balanced and nutritious?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963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you think of physical health, what comes to mind first?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12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5 words come to mind first when you think of your emotional health?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0418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any behaviors you feel are diminishing your health?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867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feel about your body?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295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could do any ONE thing to change your life or health, what would it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889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comes to mind when you think of the word health?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45293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a regular exercise routine?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897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exercise intuitively or keep a schedule?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846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can you do to get more gentle movement throughout the day?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227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focus on getting the right amount of nutrients each day?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359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183431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your doctor was to look at what you eat in a day, what do you think they would </a:t>
            </a:r>
          </a:p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561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5" y="4472156"/>
            <a:ext cx="2835191" cy="2441695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Name 3-5 people you can call or text at any time when you need a friend to lean 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9933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habits you would like to add to your daily routine.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0317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what your current lifestyle is like.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9585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time of year do you most like to do a "Reset" or make changes in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6811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down 3 big goals you have for your life.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584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down 3 health-related goals you have.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8882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find it easier to exercise intuitively or with a challenge?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8100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improve your health today?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8585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 activities you want to participate in this season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0870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part of your daily routine has helped you the most?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0548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171709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Which part of your daily routine are you doing just because you heard it was good </a:t>
            </a:r>
          </a:p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56708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a brain dump today and write about anything that comes to mind.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8670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prefer spending time alone or with friends?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633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had the house to yourself for a weekend, how would you spend your time?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4268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biggest limiting beliefs?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880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feel like you are on the right path?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08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led to these limiting beliefs?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2034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there relationships in your life that you need to nurture?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7685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Make a list of friends you have not spoken to in a while.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9828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family habits that improve everyone's health?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020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is the last time you did a big clean and purge in your home?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523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cleaning and organizing tasks you tend to put off, and why?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7536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could spend today doing absolutely anything you wanted, what would you </a:t>
            </a:r>
          </a:p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choose to do?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6192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activity often takes your mind off stress or anxiety in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9457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time of day?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2971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season?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46870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biggest, long-term goal in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121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 your life how you envisioned it?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8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the 3 things you love about your life right now?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981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3 things you wish you could change?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15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5155</TotalTime>
  <Words>605</Words>
  <Application>Microsoft Office PowerPoint</Application>
  <PresentationFormat>Letter Paper (8.5x11 in)</PresentationFormat>
  <Paragraphs>55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59</cp:revision>
  <dcterms:created xsi:type="dcterms:W3CDTF">2018-03-09T17:04:52Z</dcterms:created>
  <dcterms:modified xsi:type="dcterms:W3CDTF">2020-09-23T00:46:24Z</dcterms:modified>
</cp:coreProperties>
</file>