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"/>
  </p:notesMasterIdLst>
  <p:sldIdLst>
    <p:sldId id="259" r:id="rId2"/>
  </p:sldIdLst>
  <p:sldSz cx="7772400" cy="10058400"/>
  <p:notesSz cx="6858000" cy="9144000"/>
  <p:embeddedFontLst>
    <p:embeddedFont>
      <p:font typeface="Comfortaa" panose="020B0604020202020204" charset="0"/>
      <p:regular r:id="rId4"/>
      <p:bold r:id="rId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1061B51-0318-425E-85F6-35465CDE4315}">
  <a:tblStyle styleId="{31061B51-0318-425E-85F6-35465CDE431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458" y="3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2.fntdata"/><Relationship Id="rId4" Type="http://schemas.openxmlformats.org/officeDocument/2006/relationships/font" Target="fonts/font1.fntdata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80d987822d_0_2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80d987822d_0_2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6" name="Google Shape;316;p16"/>
          <p:cNvGraphicFramePr/>
          <p:nvPr/>
        </p:nvGraphicFramePr>
        <p:xfrm>
          <a:off x="5305075" y="1220250"/>
          <a:ext cx="1947000" cy="73146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194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0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Start Date: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2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End Date: 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17" name="Google Shape;317;p16"/>
          <p:cNvSpPr/>
          <p:nvPr/>
        </p:nvSpPr>
        <p:spPr>
          <a:xfrm rot="5400000">
            <a:off x="3394150" y="-492050"/>
            <a:ext cx="984100" cy="1968200"/>
          </a:xfrm>
          <a:prstGeom prst="flowChartDisplay">
            <a:avLst/>
          </a:prstGeom>
          <a:solidFill>
            <a:srgbClr val="CFE2F3"/>
          </a:solidFill>
          <a:ln w="9525" cap="flat" cmpd="sng">
            <a:solidFill>
              <a:srgbClr val="1F497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6"/>
          <p:cNvSpPr/>
          <p:nvPr/>
        </p:nvSpPr>
        <p:spPr>
          <a:xfrm rot="5400000">
            <a:off x="3478150" y="-342812"/>
            <a:ext cx="816100" cy="1726825"/>
          </a:xfrm>
          <a:prstGeom prst="flowChartDisplay">
            <a:avLst/>
          </a:prstGeom>
          <a:solidFill>
            <a:srgbClr val="999999"/>
          </a:solidFill>
          <a:ln w="9525" cap="flat" cmpd="sng">
            <a:solidFill>
              <a:srgbClr val="CFE2F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6"/>
          <p:cNvSpPr txBox="1"/>
          <p:nvPr/>
        </p:nvSpPr>
        <p:spPr>
          <a:xfrm>
            <a:off x="2902050" y="228850"/>
            <a:ext cx="1968300" cy="58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CFE2F3"/>
                </a:solidFill>
              </a:rPr>
              <a:t>WALKING CHALLENGE</a:t>
            </a:r>
            <a:endParaRPr>
              <a:solidFill>
                <a:srgbClr val="CFE2F3"/>
              </a:solidFill>
            </a:endParaRPr>
          </a:p>
        </p:txBody>
      </p:sp>
      <p:sp>
        <p:nvSpPr>
          <p:cNvPr id="320" name="Google Shape;320;p16"/>
          <p:cNvSpPr/>
          <p:nvPr/>
        </p:nvSpPr>
        <p:spPr>
          <a:xfrm>
            <a:off x="-194250" y="308950"/>
            <a:ext cx="8124600" cy="450900"/>
          </a:xfrm>
          <a:prstGeom prst="rect">
            <a:avLst/>
          </a:prstGeom>
          <a:solidFill>
            <a:srgbClr val="CFE2F3"/>
          </a:solidFill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36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21 DAY CHALLENGE</a:t>
            </a:r>
            <a:endParaRPr sz="36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1" name="Google Shape;321;p16"/>
          <p:cNvSpPr/>
          <p:nvPr/>
        </p:nvSpPr>
        <p:spPr>
          <a:xfrm>
            <a:off x="2781325" y="1220250"/>
            <a:ext cx="1968300" cy="291600"/>
          </a:xfrm>
          <a:prstGeom prst="rect">
            <a:avLst/>
          </a:prstGeom>
          <a:noFill/>
          <a:ln w="9525" cap="flat" cmpd="sng">
            <a:solidFill>
              <a:srgbClr val="66666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Comfortaa"/>
                <a:ea typeface="Comfortaa"/>
                <a:cs typeface="Comfortaa"/>
                <a:sym typeface="Comfortaa"/>
              </a:rPr>
              <a:t>WALKING</a:t>
            </a:r>
            <a:endParaRPr sz="2400" b="0" i="0" u="none" strike="noStrike" cap="none">
              <a:solidFill>
                <a:srgbClr val="666666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322" name="Google Shape;322;p16"/>
          <p:cNvGraphicFramePr/>
          <p:nvPr/>
        </p:nvGraphicFramePr>
        <p:xfrm>
          <a:off x="458263" y="2182250"/>
          <a:ext cx="6814500" cy="185325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97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0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3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4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5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6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7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15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15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16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17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 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18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19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3" name="Google Shape;323;p16"/>
          <p:cNvGraphicFramePr/>
          <p:nvPr/>
        </p:nvGraphicFramePr>
        <p:xfrm>
          <a:off x="437575" y="1220250"/>
          <a:ext cx="1947000" cy="73146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194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02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Time: 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02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00"/>
                        <a:t>Distance: </a:t>
                      </a:r>
                      <a:endParaRPr sz="1200"/>
                    </a:p>
                  </a:txBody>
                  <a:tcPr marL="91425" marR="91425" marT="91425" marB="91425">
                    <a:lnL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24" name="Google Shape;324;p16"/>
          <p:cNvGraphicFramePr/>
          <p:nvPr/>
        </p:nvGraphicFramePr>
        <p:xfrm>
          <a:off x="458263" y="4102575"/>
          <a:ext cx="6814500" cy="185325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97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0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8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9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10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11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12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13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14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22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24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26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28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325" name="Google Shape;325;p16"/>
          <p:cNvGraphicFramePr/>
          <p:nvPr/>
        </p:nvGraphicFramePr>
        <p:xfrm>
          <a:off x="458263" y="6022900"/>
          <a:ext cx="6814500" cy="1853250"/>
        </p:xfrm>
        <a:graphic>
          <a:graphicData uri="http://schemas.openxmlformats.org/drawingml/2006/table">
            <a:tbl>
              <a:tblPr>
                <a:noFill/>
                <a:tableStyleId>{31061B51-0318-425E-85F6-35465CDE4315}</a:tableStyleId>
              </a:tblPr>
              <a:tblGrid>
                <a:gridCol w="973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3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082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15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16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17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18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19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20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DAY 21</a:t>
                      </a:r>
                      <a:endParaRPr sz="1000"/>
                    </a:p>
                  </a:txBody>
                  <a:tcPr marL="91425" marR="91425" marT="91425" marB="91425">
                    <a:solidFill>
                      <a:srgbClr val="CFE2F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32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34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37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40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42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45 </a:t>
                      </a:r>
                      <a:endParaRPr sz="1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>
                          <a:solidFill>
                            <a:srgbClr val="000000"/>
                          </a:solidFill>
                        </a:rPr>
                        <a:t>MIN</a:t>
                      </a:r>
                      <a:endParaRPr sz="1800"/>
                    </a:p>
                  </a:txBody>
                  <a:tcPr marL="91425" marR="91425" marT="91425" marB="91425" anchor="ctr">
                    <a:lnB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90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25" marR="91425" marT="91425" marB="91425" anchor="ctr">
                    <a:lnT w="28575" cap="flat" cmpd="sng">
                      <a:solidFill>
                        <a:srgbClr val="9E9E9E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</Words>
  <Application>Microsoft Office PowerPoint</Application>
  <PresentationFormat>Custom</PresentationFormat>
  <Paragraphs>70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Comfortaa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 Anne</cp:lastModifiedBy>
  <cp:revision>1</cp:revision>
  <dcterms:modified xsi:type="dcterms:W3CDTF">2020-03-03T21:34:16Z</dcterms:modified>
</cp:coreProperties>
</file>