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7"/>
  </p:notesMasterIdLst>
  <p:sldIdLst>
    <p:sldId id="259" r:id="rId2"/>
    <p:sldId id="260" r:id="rId3"/>
    <p:sldId id="256" r:id="rId4"/>
    <p:sldId id="257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7772400" cy="10058400"/>
  <p:notesSz cx="6858000" cy="9144000"/>
  <p:embeddedFontLst>
    <p:embeddedFont>
      <p:font typeface="Comfortaa" panose="020B0604020202020204" charset="0"/>
      <p:regular r:id="rId48"/>
      <p:bold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002993-973B-4936-A7BF-FCF49985FD77}" v="41" dt="2020-03-03T21:58:10.219"/>
  </p1510:revLst>
</p1510:revInfo>
</file>

<file path=ppt/tableStyles.xml><?xml version="1.0" encoding="utf-8"?>
<a:tblStyleLst xmlns:a="http://schemas.openxmlformats.org/drawingml/2006/main" def="{31061B51-0318-425E-85F6-35465CDE4315}">
  <a:tblStyle styleId="{31061B51-0318-425E-85F6-35465CDE431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4002993-973B-4936-A7BF-FCF49985FD77}"/>
    <pc:docChg chg="addSld delSld modSld sldOrd">
      <pc:chgData name="Jenn Anne" userId="2e42e5b19939340a" providerId="LiveId" clId="{F4002993-973B-4936-A7BF-FCF49985FD77}" dt="2020-03-03T21:58:10.219" v="126"/>
      <pc:docMkLst>
        <pc:docMk/>
      </pc:docMkLst>
      <pc:sldChg chg="modSp ord">
        <pc:chgData name="Jenn Anne" userId="2e42e5b19939340a" providerId="LiveId" clId="{F4002993-973B-4936-A7BF-FCF49985FD77}" dt="2020-03-03T21:57:54.375" v="106"/>
        <pc:sldMkLst>
          <pc:docMk/>
          <pc:sldMk cId="0" sldId="257"/>
        </pc:sldMkLst>
        <pc:graphicFrameChg chg="modGraphic">
          <ac:chgData name="Jenn Anne" userId="2e42e5b19939340a" providerId="LiveId" clId="{F4002993-973B-4936-A7BF-FCF49985FD77}" dt="2020-03-03T21:57:41.593" v="104" actId="20577"/>
          <ac:graphicFrameMkLst>
            <pc:docMk/>
            <pc:sldMk cId="0" sldId="257"/>
            <ac:graphicFrameMk id="301" creationId="{00000000-0000-0000-0000-000000000000}"/>
          </ac:graphicFrameMkLst>
        </pc:graphicFrameChg>
      </pc:sldChg>
      <pc:sldChg chg="ord">
        <pc:chgData name="Jenn Anne" userId="2e42e5b19939340a" providerId="LiveId" clId="{F4002993-973B-4936-A7BF-FCF49985FD77}" dt="2020-03-03T21:34:53.904" v="3"/>
        <pc:sldMkLst>
          <pc:docMk/>
          <pc:sldMk cId="0" sldId="259"/>
        </pc:sldMkLst>
      </pc:sldChg>
      <pc:sldChg chg="ord">
        <pc:chgData name="Jenn Anne" userId="2e42e5b19939340a" providerId="LiveId" clId="{F4002993-973B-4936-A7BF-FCF49985FD77}" dt="2020-03-03T21:34:49.702" v="1"/>
        <pc:sldMkLst>
          <pc:docMk/>
          <pc:sldMk cId="0" sldId="260"/>
        </pc:sldMkLst>
      </pc:sldChg>
      <pc:sldChg chg="modSp add del">
        <pc:chgData name="Jenn Anne" userId="2e42e5b19939340a" providerId="LiveId" clId="{F4002993-973B-4936-A7BF-FCF49985FD77}" dt="2020-03-03T21:57:23.413" v="84" actId="47"/>
        <pc:sldMkLst>
          <pc:docMk/>
          <pc:sldMk cId="1502487815" sldId="261"/>
        </pc:sldMkLst>
        <pc:graphicFrameChg chg="modGraphic">
          <ac:chgData name="Jenn Anne" userId="2e42e5b19939340a" providerId="LiveId" clId="{F4002993-973B-4936-A7BF-FCF49985FD77}" dt="2020-03-03T21:56:47.360" v="82" actId="20577"/>
          <ac:graphicFrameMkLst>
            <pc:docMk/>
            <pc:sldMk cId="1502487815" sldId="261"/>
            <ac:graphicFrameMk id="296" creationId="{00000000-0000-0000-0000-000000000000}"/>
          </ac:graphicFrameMkLst>
        </pc:graphicFrameChg>
      </pc:sldChg>
      <pc:sldChg chg="add">
        <pc:chgData name="Jenn Anne" userId="2e42e5b19939340a" providerId="LiveId" clId="{F4002993-973B-4936-A7BF-FCF49985FD77}" dt="2020-03-03T21:57:59.138" v="107"/>
        <pc:sldMkLst>
          <pc:docMk/>
          <pc:sldMk cId="2567611859" sldId="261"/>
        </pc:sldMkLst>
      </pc:sldChg>
      <pc:sldChg chg="add">
        <pc:chgData name="Jenn Anne" userId="2e42e5b19939340a" providerId="LiveId" clId="{F4002993-973B-4936-A7BF-FCF49985FD77}" dt="2020-03-03T21:57:59.138" v="107"/>
        <pc:sldMkLst>
          <pc:docMk/>
          <pc:sldMk cId="3804959038" sldId="262"/>
        </pc:sldMkLst>
      </pc:sldChg>
      <pc:sldChg chg="add del">
        <pc:chgData name="Jenn Anne" userId="2e42e5b19939340a" providerId="LiveId" clId="{F4002993-973B-4936-A7BF-FCF49985FD77}" dt="2020-03-03T21:57:23.926" v="85" actId="47"/>
        <pc:sldMkLst>
          <pc:docMk/>
          <pc:sldMk cId="4246832431" sldId="262"/>
        </pc:sldMkLst>
      </pc:sldChg>
      <pc:sldChg chg="add del">
        <pc:chgData name="Jenn Anne" userId="2e42e5b19939340a" providerId="LiveId" clId="{F4002993-973B-4936-A7BF-FCF49985FD77}" dt="2020-03-03T21:57:24.370" v="86" actId="47"/>
        <pc:sldMkLst>
          <pc:docMk/>
          <pc:sldMk cId="37564178" sldId="263"/>
        </pc:sldMkLst>
      </pc:sldChg>
      <pc:sldChg chg="add">
        <pc:chgData name="Jenn Anne" userId="2e42e5b19939340a" providerId="LiveId" clId="{F4002993-973B-4936-A7BF-FCF49985FD77}" dt="2020-03-03T21:57:59.986" v="108"/>
        <pc:sldMkLst>
          <pc:docMk/>
          <pc:sldMk cId="1818525783" sldId="263"/>
        </pc:sldMkLst>
      </pc:sldChg>
      <pc:sldChg chg="add">
        <pc:chgData name="Jenn Anne" userId="2e42e5b19939340a" providerId="LiveId" clId="{F4002993-973B-4936-A7BF-FCF49985FD77}" dt="2020-03-03T21:57:59.986" v="108"/>
        <pc:sldMkLst>
          <pc:docMk/>
          <pc:sldMk cId="375021585" sldId="264"/>
        </pc:sldMkLst>
      </pc:sldChg>
      <pc:sldChg chg="add del">
        <pc:chgData name="Jenn Anne" userId="2e42e5b19939340a" providerId="LiveId" clId="{F4002993-973B-4936-A7BF-FCF49985FD77}" dt="2020-03-03T21:57:24.833" v="87" actId="47"/>
        <pc:sldMkLst>
          <pc:docMk/>
          <pc:sldMk cId="1796813520" sldId="264"/>
        </pc:sldMkLst>
      </pc:sldChg>
      <pc:sldChg chg="add">
        <pc:chgData name="Jenn Anne" userId="2e42e5b19939340a" providerId="LiveId" clId="{F4002993-973B-4936-A7BF-FCF49985FD77}" dt="2020-03-03T21:58:00.650" v="109"/>
        <pc:sldMkLst>
          <pc:docMk/>
          <pc:sldMk cId="2230613263" sldId="265"/>
        </pc:sldMkLst>
      </pc:sldChg>
      <pc:sldChg chg="add del">
        <pc:chgData name="Jenn Anne" userId="2e42e5b19939340a" providerId="LiveId" clId="{F4002993-973B-4936-A7BF-FCF49985FD77}" dt="2020-03-03T21:57:25.270" v="88" actId="47"/>
        <pc:sldMkLst>
          <pc:docMk/>
          <pc:sldMk cId="3242134147" sldId="265"/>
        </pc:sldMkLst>
      </pc:sldChg>
      <pc:sldChg chg="add">
        <pc:chgData name="Jenn Anne" userId="2e42e5b19939340a" providerId="LiveId" clId="{F4002993-973B-4936-A7BF-FCF49985FD77}" dt="2020-03-03T21:58:00.650" v="109"/>
        <pc:sldMkLst>
          <pc:docMk/>
          <pc:sldMk cId="205959974" sldId="266"/>
        </pc:sldMkLst>
      </pc:sldChg>
      <pc:sldChg chg="add del">
        <pc:chgData name="Jenn Anne" userId="2e42e5b19939340a" providerId="LiveId" clId="{F4002993-973B-4936-A7BF-FCF49985FD77}" dt="2020-03-03T21:57:25.724" v="89" actId="47"/>
        <pc:sldMkLst>
          <pc:docMk/>
          <pc:sldMk cId="1248236521" sldId="266"/>
        </pc:sldMkLst>
      </pc:sldChg>
      <pc:sldChg chg="add del">
        <pc:chgData name="Jenn Anne" userId="2e42e5b19939340a" providerId="LiveId" clId="{F4002993-973B-4936-A7BF-FCF49985FD77}" dt="2020-03-03T21:57:26.173" v="90" actId="47"/>
        <pc:sldMkLst>
          <pc:docMk/>
          <pc:sldMk cId="910082721" sldId="267"/>
        </pc:sldMkLst>
      </pc:sldChg>
      <pc:sldChg chg="add">
        <pc:chgData name="Jenn Anne" userId="2e42e5b19939340a" providerId="LiveId" clId="{F4002993-973B-4936-A7BF-FCF49985FD77}" dt="2020-03-03T21:58:01.233" v="110"/>
        <pc:sldMkLst>
          <pc:docMk/>
          <pc:sldMk cId="4268504495" sldId="267"/>
        </pc:sldMkLst>
      </pc:sldChg>
      <pc:sldChg chg="add del">
        <pc:chgData name="Jenn Anne" userId="2e42e5b19939340a" providerId="LiveId" clId="{F4002993-973B-4936-A7BF-FCF49985FD77}" dt="2020-03-03T21:57:26.596" v="91" actId="47"/>
        <pc:sldMkLst>
          <pc:docMk/>
          <pc:sldMk cId="605722211" sldId="268"/>
        </pc:sldMkLst>
      </pc:sldChg>
      <pc:sldChg chg="add">
        <pc:chgData name="Jenn Anne" userId="2e42e5b19939340a" providerId="LiveId" clId="{F4002993-973B-4936-A7BF-FCF49985FD77}" dt="2020-03-03T21:58:01.233" v="110"/>
        <pc:sldMkLst>
          <pc:docMk/>
          <pc:sldMk cId="1725722746" sldId="268"/>
        </pc:sldMkLst>
      </pc:sldChg>
      <pc:sldChg chg="add del">
        <pc:chgData name="Jenn Anne" userId="2e42e5b19939340a" providerId="LiveId" clId="{F4002993-973B-4936-A7BF-FCF49985FD77}" dt="2020-03-03T21:57:27.084" v="92" actId="47"/>
        <pc:sldMkLst>
          <pc:docMk/>
          <pc:sldMk cId="214538369" sldId="269"/>
        </pc:sldMkLst>
      </pc:sldChg>
      <pc:sldChg chg="add">
        <pc:chgData name="Jenn Anne" userId="2e42e5b19939340a" providerId="LiveId" clId="{F4002993-973B-4936-A7BF-FCF49985FD77}" dt="2020-03-03T21:58:01.759" v="111"/>
        <pc:sldMkLst>
          <pc:docMk/>
          <pc:sldMk cId="2946608721" sldId="269"/>
        </pc:sldMkLst>
      </pc:sldChg>
      <pc:sldChg chg="add del">
        <pc:chgData name="Jenn Anne" userId="2e42e5b19939340a" providerId="LiveId" clId="{F4002993-973B-4936-A7BF-FCF49985FD77}" dt="2020-03-03T21:57:27.486" v="93" actId="47"/>
        <pc:sldMkLst>
          <pc:docMk/>
          <pc:sldMk cId="2141822670" sldId="270"/>
        </pc:sldMkLst>
      </pc:sldChg>
      <pc:sldChg chg="add">
        <pc:chgData name="Jenn Anne" userId="2e42e5b19939340a" providerId="LiveId" clId="{F4002993-973B-4936-A7BF-FCF49985FD77}" dt="2020-03-03T21:58:01.759" v="111"/>
        <pc:sldMkLst>
          <pc:docMk/>
          <pc:sldMk cId="4046807578" sldId="270"/>
        </pc:sldMkLst>
      </pc:sldChg>
      <pc:sldChg chg="add del">
        <pc:chgData name="Jenn Anne" userId="2e42e5b19939340a" providerId="LiveId" clId="{F4002993-973B-4936-A7BF-FCF49985FD77}" dt="2020-03-03T21:57:27.860" v="94" actId="47"/>
        <pc:sldMkLst>
          <pc:docMk/>
          <pc:sldMk cId="2553443243" sldId="271"/>
        </pc:sldMkLst>
      </pc:sldChg>
      <pc:sldChg chg="add">
        <pc:chgData name="Jenn Anne" userId="2e42e5b19939340a" providerId="LiveId" clId="{F4002993-973B-4936-A7BF-FCF49985FD77}" dt="2020-03-03T21:58:02.275" v="112"/>
        <pc:sldMkLst>
          <pc:docMk/>
          <pc:sldMk cId="3852456501" sldId="271"/>
        </pc:sldMkLst>
      </pc:sldChg>
      <pc:sldChg chg="add del">
        <pc:chgData name="Jenn Anne" userId="2e42e5b19939340a" providerId="LiveId" clId="{F4002993-973B-4936-A7BF-FCF49985FD77}" dt="2020-03-03T21:57:28.142" v="95" actId="47"/>
        <pc:sldMkLst>
          <pc:docMk/>
          <pc:sldMk cId="1534623645" sldId="272"/>
        </pc:sldMkLst>
      </pc:sldChg>
      <pc:sldChg chg="add">
        <pc:chgData name="Jenn Anne" userId="2e42e5b19939340a" providerId="LiveId" clId="{F4002993-973B-4936-A7BF-FCF49985FD77}" dt="2020-03-03T21:58:02.275" v="112"/>
        <pc:sldMkLst>
          <pc:docMk/>
          <pc:sldMk cId="2875030012" sldId="272"/>
        </pc:sldMkLst>
      </pc:sldChg>
      <pc:sldChg chg="add">
        <pc:chgData name="Jenn Anne" userId="2e42e5b19939340a" providerId="LiveId" clId="{F4002993-973B-4936-A7BF-FCF49985FD77}" dt="2020-03-03T21:58:02.833" v="113"/>
        <pc:sldMkLst>
          <pc:docMk/>
          <pc:sldMk cId="2189068389" sldId="273"/>
        </pc:sldMkLst>
      </pc:sldChg>
      <pc:sldChg chg="add del">
        <pc:chgData name="Jenn Anne" userId="2e42e5b19939340a" providerId="LiveId" clId="{F4002993-973B-4936-A7BF-FCF49985FD77}" dt="2020-03-03T21:57:28.361" v="96" actId="47"/>
        <pc:sldMkLst>
          <pc:docMk/>
          <pc:sldMk cId="2381470704" sldId="273"/>
        </pc:sldMkLst>
      </pc:sldChg>
      <pc:sldChg chg="add del">
        <pc:chgData name="Jenn Anne" userId="2e42e5b19939340a" providerId="LiveId" clId="{F4002993-973B-4936-A7BF-FCF49985FD77}" dt="2020-03-03T21:57:28.579" v="97" actId="47"/>
        <pc:sldMkLst>
          <pc:docMk/>
          <pc:sldMk cId="265491389" sldId="274"/>
        </pc:sldMkLst>
      </pc:sldChg>
      <pc:sldChg chg="add">
        <pc:chgData name="Jenn Anne" userId="2e42e5b19939340a" providerId="LiveId" clId="{F4002993-973B-4936-A7BF-FCF49985FD77}" dt="2020-03-03T21:58:02.833" v="113"/>
        <pc:sldMkLst>
          <pc:docMk/>
          <pc:sldMk cId="1554349765" sldId="274"/>
        </pc:sldMkLst>
      </pc:sldChg>
      <pc:sldChg chg="add">
        <pc:chgData name="Jenn Anne" userId="2e42e5b19939340a" providerId="LiveId" clId="{F4002993-973B-4936-A7BF-FCF49985FD77}" dt="2020-03-03T21:58:03.403" v="114"/>
        <pc:sldMkLst>
          <pc:docMk/>
          <pc:sldMk cId="1336094907" sldId="275"/>
        </pc:sldMkLst>
      </pc:sldChg>
      <pc:sldChg chg="add del">
        <pc:chgData name="Jenn Anne" userId="2e42e5b19939340a" providerId="LiveId" clId="{F4002993-973B-4936-A7BF-FCF49985FD77}" dt="2020-03-03T21:57:28.942" v="98" actId="47"/>
        <pc:sldMkLst>
          <pc:docMk/>
          <pc:sldMk cId="2677908413" sldId="275"/>
        </pc:sldMkLst>
      </pc:sldChg>
      <pc:sldChg chg="add">
        <pc:chgData name="Jenn Anne" userId="2e42e5b19939340a" providerId="LiveId" clId="{F4002993-973B-4936-A7BF-FCF49985FD77}" dt="2020-03-03T21:58:03.403" v="114"/>
        <pc:sldMkLst>
          <pc:docMk/>
          <pc:sldMk cId="1240058303" sldId="276"/>
        </pc:sldMkLst>
      </pc:sldChg>
      <pc:sldChg chg="add del">
        <pc:chgData name="Jenn Anne" userId="2e42e5b19939340a" providerId="LiveId" clId="{F4002993-973B-4936-A7BF-FCF49985FD77}" dt="2020-03-03T21:57:29.374" v="99" actId="47"/>
        <pc:sldMkLst>
          <pc:docMk/>
          <pc:sldMk cId="4136813766" sldId="276"/>
        </pc:sldMkLst>
      </pc:sldChg>
      <pc:sldChg chg="add del">
        <pc:chgData name="Jenn Anne" userId="2e42e5b19939340a" providerId="LiveId" clId="{F4002993-973B-4936-A7BF-FCF49985FD77}" dt="2020-03-03T21:57:29.733" v="100" actId="47"/>
        <pc:sldMkLst>
          <pc:docMk/>
          <pc:sldMk cId="1329231994" sldId="277"/>
        </pc:sldMkLst>
      </pc:sldChg>
      <pc:sldChg chg="add">
        <pc:chgData name="Jenn Anne" userId="2e42e5b19939340a" providerId="LiveId" clId="{F4002993-973B-4936-A7BF-FCF49985FD77}" dt="2020-03-03T21:58:03.975" v="115"/>
        <pc:sldMkLst>
          <pc:docMk/>
          <pc:sldMk cId="2909521297" sldId="277"/>
        </pc:sldMkLst>
      </pc:sldChg>
      <pc:sldChg chg="add del">
        <pc:chgData name="Jenn Anne" userId="2e42e5b19939340a" providerId="LiveId" clId="{F4002993-973B-4936-A7BF-FCF49985FD77}" dt="2020-03-03T21:57:29.967" v="101" actId="47"/>
        <pc:sldMkLst>
          <pc:docMk/>
          <pc:sldMk cId="205367025" sldId="278"/>
        </pc:sldMkLst>
      </pc:sldChg>
      <pc:sldChg chg="add">
        <pc:chgData name="Jenn Anne" userId="2e42e5b19939340a" providerId="LiveId" clId="{F4002993-973B-4936-A7BF-FCF49985FD77}" dt="2020-03-03T21:58:03.975" v="115"/>
        <pc:sldMkLst>
          <pc:docMk/>
          <pc:sldMk cId="1129251724" sldId="278"/>
        </pc:sldMkLst>
      </pc:sldChg>
      <pc:sldChg chg="add">
        <pc:chgData name="Jenn Anne" userId="2e42e5b19939340a" providerId="LiveId" clId="{F4002993-973B-4936-A7BF-FCF49985FD77}" dt="2020-03-03T21:58:04.523" v="116"/>
        <pc:sldMkLst>
          <pc:docMk/>
          <pc:sldMk cId="636261354" sldId="279"/>
        </pc:sldMkLst>
      </pc:sldChg>
      <pc:sldChg chg="add del">
        <pc:chgData name="Jenn Anne" userId="2e42e5b19939340a" providerId="LiveId" clId="{F4002993-973B-4936-A7BF-FCF49985FD77}" dt="2020-03-03T21:57:30.133" v="102" actId="47"/>
        <pc:sldMkLst>
          <pc:docMk/>
          <pc:sldMk cId="702814827" sldId="279"/>
        </pc:sldMkLst>
      </pc:sldChg>
      <pc:sldChg chg="add del">
        <pc:chgData name="Jenn Anne" userId="2e42e5b19939340a" providerId="LiveId" clId="{F4002993-973B-4936-A7BF-FCF49985FD77}" dt="2020-03-03T21:57:30.762" v="103" actId="47"/>
        <pc:sldMkLst>
          <pc:docMk/>
          <pc:sldMk cId="1449392425" sldId="280"/>
        </pc:sldMkLst>
      </pc:sldChg>
      <pc:sldChg chg="add">
        <pc:chgData name="Jenn Anne" userId="2e42e5b19939340a" providerId="LiveId" clId="{F4002993-973B-4936-A7BF-FCF49985FD77}" dt="2020-03-03T21:58:04.523" v="116"/>
        <pc:sldMkLst>
          <pc:docMk/>
          <pc:sldMk cId="2574344777" sldId="280"/>
        </pc:sldMkLst>
      </pc:sldChg>
      <pc:sldChg chg="modSp add del">
        <pc:chgData name="Jenn Anne" userId="2e42e5b19939340a" providerId="LiveId" clId="{F4002993-973B-4936-A7BF-FCF49985FD77}" dt="2020-03-03T21:57:22.758" v="83" actId="47"/>
        <pc:sldMkLst>
          <pc:docMk/>
          <pc:sldMk cId="1300136135" sldId="281"/>
        </pc:sldMkLst>
        <pc:graphicFrameChg chg="modGraphic">
          <ac:chgData name="Jenn Anne" userId="2e42e5b19939340a" providerId="LiveId" clId="{F4002993-973B-4936-A7BF-FCF49985FD77}" dt="2020-03-03T21:55:28.877" v="28" actId="20577"/>
          <ac:graphicFrameMkLst>
            <pc:docMk/>
            <pc:sldMk cId="1300136135" sldId="281"/>
            <ac:graphicFrameMk id="296" creationId="{00000000-0000-0000-0000-000000000000}"/>
          </ac:graphicFrameMkLst>
        </pc:graphicFrameChg>
        <pc:graphicFrameChg chg="modGraphic">
          <ac:chgData name="Jenn Anne" userId="2e42e5b19939340a" providerId="LiveId" clId="{F4002993-973B-4936-A7BF-FCF49985FD77}" dt="2020-03-03T21:56:36.295" v="80" actId="20577"/>
          <ac:graphicFrameMkLst>
            <pc:docMk/>
            <pc:sldMk cId="1300136135" sldId="281"/>
            <ac:graphicFrameMk id="301" creationId="{00000000-0000-0000-0000-000000000000}"/>
          </ac:graphicFrameMkLst>
        </pc:graphicFrameChg>
      </pc:sldChg>
      <pc:sldChg chg="add">
        <pc:chgData name="Jenn Anne" userId="2e42e5b19939340a" providerId="LiveId" clId="{F4002993-973B-4936-A7BF-FCF49985FD77}" dt="2020-03-03T21:58:05.089" v="117"/>
        <pc:sldMkLst>
          <pc:docMk/>
          <pc:sldMk cId="1670736550" sldId="281"/>
        </pc:sldMkLst>
      </pc:sldChg>
      <pc:sldChg chg="add">
        <pc:chgData name="Jenn Anne" userId="2e42e5b19939340a" providerId="LiveId" clId="{F4002993-973B-4936-A7BF-FCF49985FD77}" dt="2020-03-03T21:58:05.089" v="117"/>
        <pc:sldMkLst>
          <pc:docMk/>
          <pc:sldMk cId="2070573124" sldId="282"/>
        </pc:sldMkLst>
      </pc:sldChg>
      <pc:sldChg chg="add">
        <pc:chgData name="Jenn Anne" userId="2e42e5b19939340a" providerId="LiveId" clId="{F4002993-973B-4936-A7BF-FCF49985FD77}" dt="2020-03-03T21:58:05.650" v="118"/>
        <pc:sldMkLst>
          <pc:docMk/>
          <pc:sldMk cId="2718774375" sldId="283"/>
        </pc:sldMkLst>
      </pc:sldChg>
      <pc:sldChg chg="add">
        <pc:chgData name="Jenn Anne" userId="2e42e5b19939340a" providerId="LiveId" clId="{F4002993-973B-4936-A7BF-FCF49985FD77}" dt="2020-03-03T21:58:05.650" v="118"/>
        <pc:sldMkLst>
          <pc:docMk/>
          <pc:sldMk cId="1126683910" sldId="284"/>
        </pc:sldMkLst>
      </pc:sldChg>
      <pc:sldChg chg="add">
        <pc:chgData name="Jenn Anne" userId="2e42e5b19939340a" providerId="LiveId" clId="{F4002993-973B-4936-A7BF-FCF49985FD77}" dt="2020-03-03T21:58:06.178" v="119"/>
        <pc:sldMkLst>
          <pc:docMk/>
          <pc:sldMk cId="1399865062" sldId="285"/>
        </pc:sldMkLst>
      </pc:sldChg>
      <pc:sldChg chg="add">
        <pc:chgData name="Jenn Anne" userId="2e42e5b19939340a" providerId="LiveId" clId="{F4002993-973B-4936-A7BF-FCF49985FD77}" dt="2020-03-03T21:58:06.178" v="119"/>
        <pc:sldMkLst>
          <pc:docMk/>
          <pc:sldMk cId="1349616379" sldId="286"/>
        </pc:sldMkLst>
      </pc:sldChg>
      <pc:sldChg chg="add">
        <pc:chgData name="Jenn Anne" userId="2e42e5b19939340a" providerId="LiveId" clId="{F4002993-973B-4936-A7BF-FCF49985FD77}" dt="2020-03-03T21:58:06.758" v="120"/>
        <pc:sldMkLst>
          <pc:docMk/>
          <pc:sldMk cId="894523751" sldId="287"/>
        </pc:sldMkLst>
      </pc:sldChg>
      <pc:sldChg chg="add">
        <pc:chgData name="Jenn Anne" userId="2e42e5b19939340a" providerId="LiveId" clId="{F4002993-973B-4936-A7BF-FCF49985FD77}" dt="2020-03-03T21:58:06.758" v="120"/>
        <pc:sldMkLst>
          <pc:docMk/>
          <pc:sldMk cId="3498613244" sldId="288"/>
        </pc:sldMkLst>
      </pc:sldChg>
      <pc:sldChg chg="add">
        <pc:chgData name="Jenn Anne" userId="2e42e5b19939340a" providerId="LiveId" clId="{F4002993-973B-4936-A7BF-FCF49985FD77}" dt="2020-03-03T21:58:07.339" v="121"/>
        <pc:sldMkLst>
          <pc:docMk/>
          <pc:sldMk cId="1329584134" sldId="289"/>
        </pc:sldMkLst>
      </pc:sldChg>
      <pc:sldChg chg="add">
        <pc:chgData name="Jenn Anne" userId="2e42e5b19939340a" providerId="LiveId" clId="{F4002993-973B-4936-A7BF-FCF49985FD77}" dt="2020-03-03T21:58:07.339" v="121"/>
        <pc:sldMkLst>
          <pc:docMk/>
          <pc:sldMk cId="3878652224" sldId="290"/>
        </pc:sldMkLst>
      </pc:sldChg>
      <pc:sldChg chg="add">
        <pc:chgData name="Jenn Anne" userId="2e42e5b19939340a" providerId="LiveId" clId="{F4002993-973B-4936-A7BF-FCF49985FD77}" dt="2020-03-03T21:58:07.932" v="122"/>
        <pc:sldMkLst>
          <pc:docMk/>
          <pc:sldMk cId="2388543269" sldId="291"/>
        </pc:sldMkLst>
      </pc:sldChg>
      <pc:sldChg chg="add">
        <pc:chgData name="Jenn Anne" userId="2e42e5b19939340a" providerId="LiveId" clId="{F4002993-973B-4936-A7BF-FCF49985FD77}" dt="2020-03-03T21:58:07.932" v="122"/>
        <pc:sldMkLst>
          <pc:docMk/>
          <pc:sldMk cId="473551919" sldId="292"/>
        </pc:sldMkLst>
      </pc:sldChg>
      <pc:sldChg chg="add">
        <pc:chgData name="Jenn Anne" userId="2e42e5b19939340a" providerId="LiveId" clId="{F4002993-973B-4936-A7BF-FCF49985FD77}" dt="2020-03-03T21:58:08.433" v="123"/>
        <pc:sldMkLst>
          <pc:docMk/>
          <pc:sldMk cId="4282257678" sldId="293"/>
        </pc:sldMkLst>
      </pc:sldChg>
      <pc:sldChg chg="add">
        <pc:chgData name="Jenn Anne" userId="2e42e5b19939340a" providerId="LiveId" clId="{F4002993-973B-4936-A7BF-FCF49985FD77}" dt="2020-03-03T21:58:08.433" v="123"/>
        <pc:sldMkLst>
          <pc:docMk/>
          <pc:sldMk cId="3685599489" sldId="294"/>
        </pc:sldMkLst>
      </pc:sldChg>
      <pc:sldChg chg="add">
        <pc:chgData name="Jenn Anne" userId="2e42e5b19939340a" providerId="LiveId" clId="{F4002993-973B-4936-A7BF-FCF49985FD77}" dt="2020-03-03T21:58:09.052" v="124"/>
        <pc:sldMkLst>
          <pc:docMk/>
          <pc:sldMk cId="1374384524" sldId="295"/>
        </pc:sldMkLst>
      </pc:sldChg>
      <pc:sldChg chg="add">
        <pc:chgData name="Jenn Anne" userId="2e42e5b19939340a" providerId="LiveId" clId="{F4002993-973B-4936-A7BF-FCF49985FD77}" dt="2020-03-03T21:58:09.052" v="124"/>
        <pc:sldMkLst>
          <pc:docMk/>
          <pc:sldMk cId="738692461" sldId="296"/>
        </pc:sldMkLst>
      </pc:sldChg>
      <pc:sldChg chg="add">
        <pc:chgData name="Jenn Anne" userId="2e42e5b19939340a" providerId="LiveId" clId="{F4002993-973B-4936-A7BF-FCF49985FD77}" dt="2020-03-03T21:58:09.616" v="125"/>
        <pc:sldMkLst>
          <pc:docMk/>
          <pc:sldMk cId="2371054696" sldId="297"/>
        </pc:sldMkLst>
      </pc:sldChg>
      <pc:sldChg chg="add">
        <pc:chgData name="Jenn Anne" userId="2e42e5b19939340a" providerId="LiveId" clId="{F4002993-973B-4936-A7BF-FCF49985FD77}" dt="2020-03-03T21:58:09.616" v="125"/>
        <pc:sldMkLst>
          <pc:docMk/>
          <pc:sldMk cId="2870430502" sldId="298"/>
        </pc:sldMkLst>
      </pc:sldChg>
      <pc:sldChg chg="add">
        <pc:chgData name="Jenn Anne" userId="2e42e5b19939340a" providerId="LiveId" clId="{F4002993-973B-4936-A7BF-FCF49985FD77}" dt="2020-03-03T21:58:10.219" v="126"/>
        <pc:sldMkLst>
          <pc:docMk/>
          <pc:sldMk cId="906352332" sldId="299"/>
        </pc:sldMkLst>
      </pc:sldChg>
      <pc:sldChg chg="add">
        <pc:chgData name="Jenn Anne" userId="2e42e5b19939340a" providerId="LiveId" clId="{F4002993-973B-4936-A7BF-FCF49985FD77}" dt="2020-03-03T21:58:10.219" v="126"/>
        <pc:sldMkLst>
          <pc:docMk/>
          <pc:sldMk cId="3935812304" sldId="30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80d987822d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80d987822d_0_2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4414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84048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956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12829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6938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1223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27867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147388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78237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9239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80d987822d_0_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80d987822d_0_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5127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1779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68589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68505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13046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1362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23223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381432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08648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9126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0d987822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0d987822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75946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9360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65206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051764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91946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4265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09893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091233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6903221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5005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910783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162507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9389661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699746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51188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4808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21391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020738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80d987822d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80d987822d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6009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80d987822d_0_2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80d987822d_0_2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3705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" name="Google Shape;316;p16"/>
          <p:cNvGraphicFramePr/>
          <p:nvPr/>
        </p:nvGraphicFramePr>
        <p:xfrm>
          <a:off x="5305075" y="1220250"/>
          <a:ext cx="1947000" cy="73146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194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0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Start Date: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End Date: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" name="Google Shape;317;p16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6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6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20" name="Google Shape;320;p16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1" name="Google Shape;321;p16"/>
          <p:cNvSpPr/>
          <p:nvPr/>
        </p:nvSpPr>
        <p:spPr>
          <a:xfrm>
            <a:off x="2781325" y="1220250"/>
            <a:ext cx="1968300" cy="2916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WALKING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22" name="Google Shape;322;p16"/>
          <p:cNvGraphicFramePr/>
          <p:nvPr/>
        </p:nvGraphicFramePr>
        <p:xfrm>
          <a:off x="458263" y="2182250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3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4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5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6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7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16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17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 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18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19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3" name="Google Shape;323;p16"/>
          <p:cNvGraphicFramePr/>
          <p:nvPr/>
        </p:nvGraphicFramePr>
        <p:xfrm>
          <a:off x="437575" y="1220250"/>
          <a:ext cx="1947000" cy="73146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194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02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Time: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Distance: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4" name="Google Shape;324;p16"/>
          <p:cNvGraphicFramePr/>
          <p:nvPr/>
        </p:nvGraphicFramePr>
        <p:xfrm>
          <a:off x="458263" y="4102575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8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9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10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12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13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14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24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26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28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5" name="Google Shape;325;p16"/>
          <p:cNvGraphicFramePr/>
          <p:nvPr/>
        </p:nvGraphicFramePr>
        <p:xfrm>
          <a:off x="458263" y="6022900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15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16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17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18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19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20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34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37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06132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9599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504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57227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6087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6807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4565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0300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0683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4349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0" name="Google Shape;330;p17"/>
          <p:cNvGraphicFramePr/>
          <p:nvPr/>
        </p:nvGraphicFramePr>
        <p:xfrm>
          <a:off x="444775" y="2206925"/>
          <a:ext cx="6848675" cy="7543025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7862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36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9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46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TIME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DISTANCE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NOTES</a:t>
                      </a: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15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15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3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16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4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17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5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18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6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19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Day7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8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9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22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10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24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11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26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12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28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13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14</a:t>
                      </a:r>
                      <a:endParaRPr sz="100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15</a:t>
                      </a:r>
                      <a:endParaRPr sz="1000">
                        <a:solidFill>
                          <a:srgbClr val="000000"/>
                        </a:solidFill>
                      </a:endParaRPr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16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32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17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35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18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37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19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40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Day 20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40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403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21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>
                          <a:solidFill>
                            <a:srgbClr val="000000"/>
                          </a:solidFill>
                        </a:rPr>
                        <a:t>45 MIN</a:t>
                      </a: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0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  <p:graphicFrame>
        <p:nvGraphicFramePr>
          <p:cNvPr id="331" name="Google Shape;331;p17"/>
          <p:cNvGraphicFramePr/>
          <p:nvPr/>
        </p:nvGraphicFramePr>
        <p:xfrm>
          <a:off x="478950" y="1740125"/>
          <a:ext cx="6814500" cy="36573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07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07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0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Start Date:</a:t>
                      </a:r>
                      <a:endParaRPr sz="120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End Date:</a:t>
                      </a:r>
                      <a:endParaRPr sz="120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2" name="Google Shape;332;p17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17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17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35" name="Google Shape;335;p17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6" name="Google Shape;336;p17"/>
          <p:cNvSpPr/>
          <p:nvPr/>
        </p:nvSpPr>
        <p:spPr>
          <a:xfrm>
            <a:off x="2902050" y="1274750"/>
            <a:ext cx="1968300" cy="2916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WALKING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094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00583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95212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9251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62613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43447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073655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0573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8774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6683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13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13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57" name="Google Shape;57;p13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0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0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58" name="Google Shape;58;p13"/>
          <p:cNvGrpSpPr/>
          <p:nvPr/>
        </p:nvGrpSpPr>
        <p:grpSpPr>
          <a:xfrm>
            <a:off x="639219" y="2028750"/>
            <a:ext cx="6493949" cy="5641012"/>
            <a:chOff x="800319" y="1445075"/>
            <a:chExt cx="6493949" cy="5641012"/>
          </a:xfrm>
        </p:grpSpPr>
        <p:sp>
          <p:nvSpPr>
            <p:cNvPr id="59" name="Google Shape;59;p13"/>
            <p:cNvSpPr/>
            <p:nvPr/>
          </p:nvSpPr>
          <p:spPr>
            <a:xfrm>
              <a:off x="800319" y="1445075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1	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0" name="Google Shape;60;p13"/>
            <p:cNvSpPr/>
            <p:nvPr/>
          </p:nvSpPr>
          <p:spPr>
            <a:xfrm>
              <a:off x="2769476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1" name="Google Shape;61;p13"/>
            <p:cNvSpPr/>
            <p:nvPr/>
          </p:nvSpPr>
          <p:spPr>
            <a:xfrm>
              <a:off x="3232544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2" name="Google Shape;62;p13"/>
            <p:cNvSpPr/>
            <p:nvPr/>
          </p:nvSpPr>
          <p:spPr>
            <a:xfrm>
              <a:off x="3695611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3" name="Google Shape;63;p13"/>
            <p:cNvSpPr/>
            <p:nvPr/>
          </p:nvSpPr>
          <p:spPr>
            <a:xfrm>
              <a:off x="4158677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4" name="Google Shape;64;p13"/>
            <p:cNvSpPr/>
            <p:nvPr/>
          </p:nvSpPr>
          <p:spPr>
            <a:xfrm>
              <a:off x="5084810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5" name="Google Shape;65;p13"/>
            <p:cNvSpPr/>
            <p:nvPr/>
          </p:nvSpPr>
          <p:spPr>
            <a:xfrm>
              <a:off x="800319" y="1708514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2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6" name="Google Shape;66;p13"/>
            <p:cNvSpPr/>
            <p:nvPr/>
          </p:nvSpPr>
          <p:spPr>
            <a:xfrm>
              <a:off x="2769476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7" name="Google Shape;67;p13"/>
            <p:cNvSpPr/>
            <p:nvPr/>
          </p:nvSpPr>
          <p:spPr>
            <a:xfrm>
              <a:off x="3232544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8" name="Google Shape;68;p13"/>
            <p:cNvSpPr/>
            <p:nvPr/>
          </p:nvSpPr>
          <p:spPr>
            <a:xfrm>
              <a:off x="3695611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69" name="Google Shape;69;p13"/>
            <p:cNvSpPr/>
            <p:nvPr/>
          </p:nvSpPr>
          <p:spPr>
            <a:xfrm>
              <a:off x="4158677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0" name="Google Shape;70;p13"/>
            <p:cNvSpPr/>
            <p:nvPr/>
          </p:nvSpPr>
          <p:spPr>
            <a:xfrm>
              <a:off x="5084810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1" name="Google Shape;71;p13"/>
            <p:cNvSpPr/>
            <p:nvPr/>
          </p:nvSpPr>
          <p:spPr>
            <a:xfrm>
              <a:off x="800319" y="1971952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3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2" name="Google Shape;72;p13"/>
            <p:cNvSpPr/>
            <p:nvPr/>
          </p:nvSpPr>
          <p:spPr>
            <a:xfrm>
              <a:off x="2769476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3" name="Google Shape;73;p13"/>
            <p:cNvSpPr/>
            <p:nvPr/>
          </p:nvSpPr>
          <p:spPr>
            <a:xfrm>
              <a:off x="3232544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4" name="Google Shape;74;p13"/>
            <p:cNvSpPr/>
            <p:nvPr/>
          </p:nvSpPr>
          <p:spPr>
            <a:xfrm>
              <a:off x="3695611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5" name="Google Shape;75;p13"/>
            <p:cNvSpPr/>
            <p:nvPr/>
          </p:nvSpPr>
          <p:spPr>
            <a:xfrm>
              <a:off x="4158677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6" name="Google Shape;76;p13"/>
            <p:cNvSpPr/>
            <p:nvPr/>
          </p:nvSpPr>
          <p:spPr>
            <a:xfrm>
              <a:off x="5084810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7" name="Google Shape;77;p13"/>
            <p:cNvSpPr/>
            <p:nvPr/>
          </p:nvSpPr>
          <p:spPr>
            <a:xfrm>
              <a:off x="800319" y="2235391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4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8" name="Google Shape;78;p13"/>
            <p:cNvSpPr/>
            <p:nvPr/>
          </p:nvSpPr>
          <p:spPr>
            <a:xfrm>
              <a:off x="2769476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3232544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0" name="Google Shape;80;p13"/>
            <p:cNvSpPr/>
            <p:nvPr/>
          </p:nvSpPr>
          <p:spPr>
            <a:xfrm>
              <a:off x="3695611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1" name="Google Shape;81;p13"/>
            <p:cNvSpPr/>
            <p:nvPr/>
          </p:nvSpPr>
          <p:spPr>
            <a:xfrm>
              <a:off x="4158677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2" name="Google Shape;82;p13"/>
            <p:cNvSpPr/>
            <p:nvPr/>
          </p:nvSpPr>
          <p:spPr>
            <a:xfrm>
              <a:off x="5084810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3" name="Google Shape;83;p13"/>
            <p:cNvSpPr/>
            <p:nvPr/>
          </p:nvSpPr>
          <p:spPr>
            <a:xfrm>
              <a:off x="800319" y="2498830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5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4" name="Google Shape;84;p13"/>
            <p:cNvSpPr/>
            <p:nvPr/>
          </p:nvSpPr>
          <p:spPr>
            <a:xfrm>
              <a:off x="2769476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5" name="Google Shape;85;p13"/>
            <p:cNvSpPr/>
            <p:nvPr/>
          </p:nvSpPr>
          <p:spPr>
            <a:xfrm>
              <a:off x="3232544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6" name="Google Shape;86;p13"/>
            <p:cNvSpPr/>
            <p:nvPr/>
          </p:nvSpPr>
          <p:spPr>
            <a:xfrm>
              <a:off x="3695611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7" name="Google Shape;87;p13"/>
            <p:cNvSpPr/>
            <p:nvPr/>
          </p:nvSpPr>
          <p:spPr>
            <a:xfrm>
              <a:off x="4158677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8" name="Google Shape;88;p13"/>
            <p:cNvSpPr/>
            <p:nvPr/>
          </p:nvSpPr>
          <p:spPr>
            <a:xfrm>
              <a:off x="5084810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89" name="Google Shape;89;p13"/>
            <p:cNvSpPr/>
            <p:nvPr/>
          </p:nvSpPr>
          <p:spPr>
            <a:xfrm>
              <a:off x="800319" y="2762268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6	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0" name="Google Shape;90;p13"/>
            <p:cNvSpPr/>
            <p:nvPr/>
          </p:nvSpPr>
          <p:spPr>
            <a:xfrm>
              <a:off x="2769476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3232544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3695611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4158677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5084810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5" name="Google Shape;95;p13"/>
            <p:cNvSpPr/>
            <p:nvPr/>
          </p:nvSpPr>
          <p:spPr>
            <a:xfrm>
              <a:off x="4621744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6" name="Google Shape;96;p13"/>
            <p:cNvSpPr/>
            <p:nvPr/>
          </p:nvSpPr>
          <p:spPr>
            <a:xfrm>
              <a:off x="5547877" y="14450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7" name="Google Shape;97;p13"/>
            <p:cNvSpPr/>
            <p:nvPr/>
          </p:nvSpPr>
          <p:spPr>
            <a:xfrm>
              <a:off x="4621744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8" name="Google Shape;98;p13"/>
            <p:cNvSpPr/>
            <p:nvPr/>
          </p:nvSpPr>
          <p:spPr>
            <a:xfrm>
              <a:off x="5547877" y="170851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99" name="Google Shape;99;p13"/>
            <p:cNvSpPr/>
            <p:nvPr/>
          </p:nvSpPr>
          <p:spPr>
            <a:xfrm>
              <a:off x="4621744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0" name="Google Shape;100;p13"/>
            <p:cNvSpPr/>
            <p:nvPr/>
          </p:nvSpPr>
          <p:spPr>
            <a:xfrm>
              <a:off x="5547877" y="19719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1" name="Google Shape;101;p13"/>
            <p:cNvSpPr/>
            <p:nvPr/>
          </p:nvSpPr>
          <p:spPr>
            <a:xfrm>
              <a:off x="4621744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2" name="Google Shape;102;p13"/>
            <p:cNvSpPr/>
            <p:nvPr/>
          </p:nvSpPr>
          <p:spPr>
            <a:xfrm>
              <a:off x="5547877" y="223539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3" name="Google Shape;103;p13"/>
            <p:cNvSpPr/>
            <p:nvPr/>
          </p:nvSpPr>
          <p:spPr>
            <a:xfrm>
              <a:off x="4621744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4" name="Google Shape;104;p13"/>
            <p:cNvSpPr/>
            <p:nvPr/>
          </p:nvSpPr>
          <p:spPr>
            <a:xfrm>
              <a:off x="5547877" y="249883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5" name="Google Shape;105;p13"/>
            <p:cNvSpPr/>
            <p:nvPr/>
          </p:nvSpPr>
          <p:spPr>
            <a:xfrm>
              <a:off x="4621744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6" name="Google Shape;106;p13"/>
            <p:cNvSpPr/>
            <p:nvPr/>
          </p:nvSpPr>
          <p:spPr>
            <a:xfrm>
              <a:off x="5547877" y="276226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800319" y="3025699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7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8" name="Google Shape;108;p13"/>
            <p:cNvSpPr/>
            <p:nvPr/>
          </p:nvSpPr>
          <p:spPr>
            <a:xfrm>
              <a:off x="2769476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09" name="Google Shape;109;p13"/>
            <p:cNvSpPr/>
            <p:nvPr/>
          </p:nvSpPr>
          <p:spPr>
            <a:xfrm>
              <a:off x="3232544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3695625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1" name="Google Shape;111;p13"/>
            <p:cNvSpPr/>
            <p:nvPr/>
          </p:nvSpPr>
          <p:spPr>
            <a:xfrm>
              <a:off x="4158692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2" name="Google Shape;112;p13"/>
            <p:cNvSpPr/>
            <p:nvPr/>
          </p:nvSpPr>
          <p:spPr>
            <a:xfrm>
              <a:off x="5084825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3" name="Google Shape;113;p13"/>
            <p:cNvSpPr/>
            <p:nvPr/>
          </p:nvSpPr>
          <p:spPr>
            <a:xfrm>
              <a:off x="4621758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4" name="Google Shape;114;p13"/>
            <p:cNvSpPr/>
            <p:nvPr/>
          </p:nvSpPr>
          <p:spPr>
            <a:xfrm>
              <a:off x="5547892" y="30257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5" name="Google Shape;115;p13"/>
            <p:cNvSpPr/>
            <p:nvPr/>
          </p:nvSpPr>
          <p:spPr>
            <a:xfrm>
              <a:off x="6010977" y="144508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6" name="Google Shape;116;p13"/>
            <p:cNvSpPr/>
            <p:nvPr/>
          </p:nvSpPr>
          <p:spPr>
            <a:xfrm>
              <a:off x="6010977" y="17085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7" name="Google Shape;117;p13"/>
            <p:cNvSpPr/>
            <p:nvPr/>
          </p:nvSpPr>
          <p:spPr>
            <a:xfrm>
              <a:off x="6010977" y="197196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8" name="Google Shape;118;p13"/>
            <p:cNvSpPr/>
            <p:nvPr/>
          </p:nvSpPr>
          <p:spPr>
            <a:xfrm>
              <a:off x="6010977" y="223540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19" name="Google Shape;119;p13"/>
            <p:cNvSpPr/>
            <p:nvPr/>
          </p:nvSpPr>
          <p:spPr>
            <a:xfrm>
              <a:off x="6010977" y="249884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0" name="Google Shape;120;p13"/>
            <p:cNvSpPr/>
            <p:nvPr/>
          </p:nvSpPr>
          <p:spPr>
            <a:xfrm>
              <a:off x="6010977" y="276228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1" name="Google Shape;121;p13"/>
            <p:cNvSpPr/>
            <p:nvPr/>
          </p:nvSpPr>
          <p:spPr>
            <a:xfrm>
              <a:off x="6010992" y="302571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2" name="Google Shape;122;p13"/>
            <p:cNvSpPr/>
            <p:nvPr/>
          </p:nvSpPr>
          <p:spPr>
            <a:xfrm>
              <a:off x="6474102" y="144508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3" name="Google Shape;123;p13"/>
            <p:cNvSpPr/>
            <p:nvPr/>
          </p:nvSpPr>
          <p:spPr>
            <a:xfrm>
              <a:off x="6474102" y="17085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>
              <a:off x="6474102" y="197196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>
              <a:off x="6474102" y="223540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>
              <a:off x="6474102" y="249884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6474102" y="276228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>
              <a:off x="6474117" y="302571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6937252" y="144508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6937252" y="17085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>
              <a:off x="6937252" y="197196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6937252" y="223540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6937252" y="249884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>
              <a:off x="6937252" y="2762281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6937267" y="302571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>
              <a:off x="800319" y="3378200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8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2769476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>
              <a:off x="3232544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3695611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0" name="Google Shape;140;p13"/>
            <p:cNvSpPr/>
            <p:nvPr/>
          </p:nvSpPr>
          <p:spPr>
            <a:xfrm>
              <a:off x="4158677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5084810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>
              <a:off x="800319" y="3641639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9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>
              <a:off x="2769476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>
              <a:off x="3232544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>
              <a:off x="3695611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>
              <a:off x="4158677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5084810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8" name="Google Shape;148;p13"/>
            <p:cNvSpPr/>
            <p:nvPr/>
          </p:nvSpPr>
          <p:spPr>
            <a:xfrm>
              <a:off x="800319" y="3905077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10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49" name="Google Shape;149;p13"/>
            <p:cNvSpPr/>
            <p:nvPr/>
          </p:nvSpPr>
          <p:spPr>
            <a:xfrm>
              <a:off x="2769476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3232544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1" name="Google Shape;151;p13"/>
            <p:cNvSpPr/>
            <p:nvPr/>
          </p:nvSpPr>
          <p:spPr>
            <a:xfrm>
              <a:off x="3695611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2" name="Google Shape;152;p13"/>
            <p:cNvSpPr/>
            <p:nvPr/>
          </p:nvSpPr>
          <p:spPr>
            <a:xfrm>
              <a:off x="4158677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3" name="Google Shape;153;p13"/>
            <p:cNvSpPr/>
            <p:nvPr/>
          </p:nvSpPr>
          <p:spPr>
            <a:xfrm>
              <a:off x="5084810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4" name="Google Shape;154;p13"/>
            <p:cNvSpPr/>
            <p:nvPr/>
          </p:nvSpPr>
          <p:spPr>
            <a:xfrm>
              <a:off x="800319" y="4168516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11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5" name="Google Shape;155;p13"/>
            <p:cNvSpPr/>
            <p:nvPr/>
          </p:nvSpPr>
          <p:spPr>
            <a:xfrm>
              <a:off x="2769476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6" name="Google Shape;156;p13"/>
            <p:cNvSpPr/>
            <p:nvPr/>
          </p:nvSpPr>
          <p:spPr>
            <a:xfrm>
              <a:off x="3232544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7" name="Google Shape;157;p13"/>
            <p:cNvSpPr/>
            <p:nvPr/>
          </p:nvSpPr>
          <p:spPr>
            <a:xfrm>
              <a:off x="3695611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8" name="Google Shape;158;p13"/>
            <p:cNvSpPr/>
            <p:nvPr/>
          </p:nvSpPr>
          <p:spPr>
            <a:xfrm>
              <a:off x="4158677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59" name="Google Shape;159;p13"/>
            <p:cNvSpPr/>
            <p:nvPr/>
          </p:nvSpPr>
          <p:spPr>
            <a:xfrm>
              <a:off x="5084810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0" name="Google Shape;160;p13"/>
            <p:cNvSpPr/>
            <p:nvPr/>
          </p:nvSpPr>
          <p:spPr>
            <a:xfrm>
              <a:off x="800319" y="4431955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12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1" name="Google Shape;161;p13"/>
            <p:cNvSpPr/>
            <p:nvPr/>
          </p:nvSpPr>
          <p:spPr>
            <a:xfrm>
              <a:off x="2769476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2" name="Google Shape;162;p13"/>
            <p:cNvSpPr/>
            <p:nvPr/>
          </p:nvSpPr>
          <p:spPr>
            <a:xfrm>
              <a:off x="3232544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3" name="Google Shape;163;p13"/>
            <p:cNvSpPr/>
            <p:nvPr/>
          </p:nvSpPr>
          <p:spPr>
            <a:xfrm>
              <a:off x="3695611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4" name="Google Shape;164;p13"/>
            <p:cNvSpPr/>
            <p:nvPr/>
          </p:nvSpPr>
          <p:spPr>
            <a:xfrm>
              <a:off x="4158677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5" name="Google Shape;165;p13"/>
            <p:cNvSpPr/>
            <p:nvPr/>
          </p:nvSpPr>
          <p:spPr>
            <a:xfrm>
              <a:off x="5084810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6" name="Google Shape;166;p13"/>
            <p:cNvSpPr/>
            <p:nvPr/>
          </p:nvSpPr>
          <p:spPr>
            <a:xfrm>
              <a:off x="800319" y="4695393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13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7" name="Google Shape;167;p13"/>
            <p:cNvSpPr/>
            <p:nvPr/>
          </p:nvSpPr>
          <p:spPr>
            <a:xfrm>
              <a:off x="2769476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8" name="Google Shape;168;p13"/>
            <p:cNvSpPr/>
            <p:nvPr/>
          </p:nvSpPr>
          <p:spPr>
            <a:xfrm>
              <a:off x="3232544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69" name="Google Shape;169;p13"/>
            <p:cNvSpPr/>
            <p:nvPr/>
          </p:nvSpPr>
          <p:spPr>
            <a:xfrm>
              <a:off x="3695611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0" name="Google Shape;170;p13"/>
            <p:cNvSpPr/>
            <p:nvPr/>
          </p:nvSpPr>
          <p:spPr>
            <a:xfrm>
              <a:off x="4158677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1" name="Google Shape;171;p13"/>
            <p:cNvSpPr/>
            <p:nvPr/>
          </p:nvSpPr>
          <p:spPr>
            <a:xfrm>
              <a:off x="5084810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2" name="Google Shape;172;p13"/>
            <p:cNvSpPr/>
            <p:nvPr/>
          </p:nvSpPr>
          <p:spPr>
            <a:xfrm>
              <a:off x="4621744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3" name="Google Shape;173;p13"/>
            <p:cNvSpPr/>
            <p:nvPr/>
          </p:nvSpPr>
          <p:spPr>
            <a:xfrm>
              <a:off x="5547877" y="337820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4" name="Google Shape;174;p13"/>
            <p:cNvSpPr/>
            <p:nvPr/>
          </p:nvSpPr>
          <p:spPr>
            <a:xfrm>
              <a:off x="4621744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5" name="Google Shape;175;p13"/>
            <p:cNvSpPr/>
            <p:nvPr/>
          </p:nvSpPr>
          <p:spPr>
            <a:xfrm>
              <a:off x="5547877" y="36416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6" name="Google Shape;176;p13"/>
            <p:cNvSpPr/>
            <p:nvPr/>
          </p:nvSpPr>
          <p:spPr>
            <a:xfrm>
              <a:off x="4621744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7" name="Google Shape;177;p13"/>
            <p:cNvSpPr/>
            <p:nvPr/>
          </p:nvSpPr>
          <p:spPr>
            <a:xfrm>
              <a:off x="5547877" y="390507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8" name="Google Shape;178;p13"/>
            <p:cNvSpPr/>
            <p:nvPr/>
          </p:nvSpPr>
          <p:spPr>
            <a:xfrm>
              <a:off x="4621744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79" name="Google Shape;179;p13"/>
            <p:cNvSpPr/>
            <p:nvPr/>
          </p:nvSpPr>
          <p:spPr>
            <a:xfrm>
              <a:off x="5547877" y="416851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0" name="Google Shape;180;p13"/>
            <p:cNvSpPr/>
            <p:nvPr/>
          </p:nvSpPr>
          <p:spPr>
            <a:xfrm>
              <a:off x="4621744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1" name="Google Shape;181;p13"/>
            <p:cNvSpPr/>
            <p:nvPr/>
          </p:nvSpPr>
          <p:spPr>
            <a:xfrm>
              <a:off x="5547877" y="443195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2" name="Google Shape;182;p13"/>
            <p:cNvSpPr/>
            <p:nvPr/>
          </p:nvSpPr>
          <p:spPr>
            <a:xfrm>
              <a:off x="4621744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3" name="Google Shape;183;p13"/>
            <p:cNvSpPr/>
            <p:nvPr/>
          </p:nvSpPr>
          <p:spPr>
            <a:xfrm>
              <a:off x="5547877" y="469539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4" name="Google Shape;184;p13"/>
            <p:cNvSpPr/>
            <p:nvPr/>
          </p:nvSpPr>
          <p:spPr>
            <a:xfrm>
              <a:off x="800319" y="4958824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14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5" name="Google Shape;185;p13"/>
            <p:cNvSpPr/>
            <p:nvPr/>
          </p:nvSpPr>
          <p:spPr>
            <a:xfrm>
              <a:off x="2769476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6" name="Google Shape;186;p13"/>
            <p:cNvSpPr/>
            <p:nvPr/>
          </p:nvSpPr>
          <p:spPr>
            <a:xfrm>
              <a:off x="3232544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7" name="Google Shape;187;p13"/>
            <p:cNvSpPr/>
            <p:nvPr/>
          </p:nvSpPr>
          <p:spPr>
            <a:xfrm>
              <a:off x="3695625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8" name="Google Shape;188;p13"/>
            <p:cNvSpPr/>
            <p:nvPr/>
          </p:nvSpPr>
          <p:spPr>
            <a:xfrm>
              <a:off x="4158692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89" name="Google Shape;189;p13"/>
            <p:cNvSpPr/>
            <p:nvPr/>
          </p:nvSpPr>
          <p:spPr>
            <a:xfrm>
              <a:off x="5084825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0" name="Google Shape;190;p13"/>
            <p:cNvSpPr/>
            <p:nvPr/>
          </p:nvSpPr>
          <p:spPr>
            <a:xfrm>
              <a:off x="4621758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1" name="Google Shape;191;p13"/>
            <p:cNvSpPr/>
            <p:nvPr/>
          </p:nvSpPr>
          <p:spPr>
            <a:xfrm>
              <a:off x="5547892" y="495882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2" name="Google Shape;192;p13"/>
            <p:cNvSpPr/>
            <p:nvPr/>
          </p:nvSpPr>
          <p:spPr>
            <a:xfrm>
              <a:off x="6010977" y="337821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3" name="Google Shape;193;p13"/>
            <p:cNvSpPr/>
            <p:nvPr/>
          </p:nvSpPr>
          <p:spPr>
            <a:xfrm>
              <a:off x="6010977" y="36416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4" name="Google Shape;194;p13"/>
            <p:cNvSpPr/>
            <p:nvPr/>
          </p:nvSpPr>
          <p:spPr>
            <a:xfrm>
              <a:off x="6010977" y="39050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5" name="Google Shape;195;p13"/>
            <p:cNvSpPr/>
            <p:nvPr/>
          </p:nvSpPr>
          <p:spPr>
            <a:xfrm>
              <a:off x="6010977" y="416852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6" name="Google Shape;196;p13"/>
            <p:cNvSpPr/>
            <p:nvPr/>
          </p:nvSpPr>
          <p:spPr>
            <a:xfrm>
              <a:off x="6010977" y="443196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7" name="Google Shape;197;p13"/>
            <p:cNvSpPr/>
            <p:nvPr/>
          </p:nvSpPr>
          <p:spPr>
            <a:xfrm>
              <a:off x="6010977" y="469540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8" name="Google Shape;198;p13"/>
            <p:cNvSpPr/>
            <p:nvPr/>
          </p:nvSpPr>
          <p:spPr>
            <a:xfrm>
              <a:off x="6010992" y="495883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199" name="Google Shape;199;p13"/>
            <p:cNvSpPr/>
            <p:nvPr/>
          </p:nvSpPr>
          <p:spPr>
            <a:xfrm>
              <a:off x="6474102" y="337821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0" name="Google Shape;200;p13"/>
            <p:cNvSpPr/>
            <p:nvPr/>
          </p:nvSpPr>
          <p:spPr>
            <a:xfrm>
              <a:off x="6474102" y="36416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1" name="Google Shape;201;p13"/>
            <p:cNvSpPr/>
            <p:nvPr/>
          </p:nvSpPr>
          <p:spPr>
            <a:xfrm>
              <a:off x="6474102" y="39050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2" name="Google Shape;202;p13"/>
            <p:cNvSpPr/>
            <p:nvPr/>
          </p:nvSpPr>
          <p:spPr>
            <a:xfrm>
              <a:off x="6474102" y="416852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3" name="Google Shape;203;p13"/>
            <p:cNvSpPr/>
            <p:nvPr/>
          </p:nvSpPr>
          <p:spPr>
            <a:xfrm>
              <a:off x="6474102" y="443196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4" name="Google Shape;204;p13"/>
            <p:cNvSpPr/>
            <p:nvPr/>
          </p:nvSpPr>
          <p:spPr>
            <a:xfrm>
              <a:off x="6474102" y="469540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5" name="Google Shape;205;p13"/>
            <p:cNvSpPr/>
            <p:nvPr/>
          </p:nvSpPr>
          <p:spPr>
            <a:xfrm>
              <a:off x="6474117" y="495883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6" name="Google Shape;206;p13"/>
            <p:cNvSpPr/>
            <p:nvPr/>
          </p:nvSpPr>
          <p:spPr>
            <a:xfrm>
              <a:off x="6937252" y="337821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7" name="Google Shape;207;p13"/>
            <p:cNvSpPr/>
            <p:nvPr/>
          </p:nvSpPr>
          <p:spPr>
            <a:xfrm>
              <a:off x="6937252" y="364165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8" name="Google Shape;208;p13"/>
            <p:cNvSpPr/>
            <p:nvPr/>
          </p:nvSpPr>
          <p:spPr>
            <a:xfrm>
              <a:off x="6937252" y="39050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09" name="Google Shape;209;p13"/>
            <p:cNvSpPr/>
            <p:nvPr/>
          </p:nvSpPr>
          <p:spPr>
            <a:xfrm>
              <a:off x="6937252" y="416852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0" name="Google Shape;210;p13"/>
            <p:cNvSpPr/>
            <p:nvPr/>
          </p:nvSpPr>
          <p:spPr>
            <a:xfrm>
              <a:off x="6937252" y="443196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1" name="Google Shape;211;p13"/>
            <p:cNvSpPr/>
            <p:nvPr/>
          </p:nvSpPr>
          <p:spPr>
            <a:xfrm>
              <a:off x="6937252" y="469540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2" name="Google Shape;212;p13"/>
            <p:cNvSpPr/>
            <p:nvPr/>
          </p:nvSpPr>
          <p:spPr>
            <a:xfrm>
              <a:off x="6937267" y="495883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3" name="Google Shape;213;p13"/>
            <p:cNvSpPr/>
            <p:nvPr/>
          </p:nvSpPr>
          <p:spPr>
            <a:xfrm>
              <a:off x="800319" y="5311350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15	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4" name="Google Shape;214;p13"/>
            <p:cNvSpPr/>
            <p:nvPr/>
          </p:nvSpPr>
          <p:spPr>
            <a:xfrm>
              <a:off x="2769476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5" name="Google Shape;215;p13"/>
            <p:cNvSpPr/>
            <p:nvPr/>
          </p:nvSpPr>
          <p:spPr>
            <a:xfrm>
              <a:off x="3232544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6" name="Google Shape;216;p13"/>
            <p:cNvSpPr/>
            <p:nvPr/>
          </p:nvSpPr>
          <p:spPr>
            <a:xfrm>
              <a:off x="3695611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7" name="Google Shape;217;p13"/>
            <p:cNvSpPr/>
            <p:nvPr/>
          </p:nvSpPr>
          <p:spPr>
            <a:xfrm>
              <a:off x="4158677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8" name="Google Shape;218;p13"/>
            <p:cNvSpPr/>
            <p:nvPr/>
          </p:nvSpPr>
          <p:spPr>
            <a:xfrm>
              <a:off x="5084810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19" name="Google Shape;219;p13"/>
            <p:cNvSpPr/>
            <p:nvPr/>
          </p:nvSpPr>
          <p:spPr>
            <a:xfrm>
              <a:off x="800319" y="5574789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DAY 16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0" name="Google Shape;220;p13"/>
            <p:cNvSpPr/>
            <p:nvPr/>
          </p:nvSpPr>
          <p:spPr>
            <a:xfrm>
              <a:off x="2769476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1" name="Google Shape;221;p13"/>
            <p:cNvSpPr/>
            <p:nvPr/>
          </p:nvSpPr>
          <p:spPr>
            <a:xfrm>
              <a:off x="3232544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2" name="Google Shape;222;p13"/>
            <p:cNvSpPr/>
            <p:nvPr/>
          </p:nvSpPr>
          <p:spPr>
            <a:xfrm>
              <a:off x="3695611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3" name="Google Shape;223;p13"/>
            <p:cNvSpPr/>
            <p:nvPr/>
          </p:nvSpPr>
          <p:spPr>
            <a:xfrm>
              <a:off x="4158677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4" name="Google Shape;224;p13"/>
            <p:cNvSpPr/>
            <p:nvPr/>
          </p:nvSpPr>
          <p:spPr>
            <a:xfrm>
              <a:off x="5084810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5" name="Google Shape;225;p13"/>
            <p:cNvSpPr/>
            <p:nvPr/>
          </p:nvSpPr>
          <p:spPr>
            <a:xfrm>
              <a:off x="800319" y="5838227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17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6" name="Google Shape;226;p13"/>
            <p:cNvSpPr/>
            <p:nvPr/>
          </p:nvSpPr>
          <p:spPr>
            <a:xfrm>
              <a:off x="2769476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7" name="Google Shape;227;p13"/>
            <p:cNvSpPr/>
            <p:nvPr/>
          </p:nvSpPr>
          <p:spPr>
            <a:xfrm>
              <a:off x="3232544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8" name="Google Shape;228;p13"/>
            <p:cNvSpPr/>
            <p:nvPr/>
          </p:nvSpPr>
          <p:spPr>
            <a:xfrm>
              <a:off x="3695611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29" name="Google Shape;229;p13"/>
            <p:cNvSpPr/>
            <p:nvPr/>
          </p:nvSpPr>
          <p:spPr>
            <a:xfrm>
              <a:off x="4158677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5084810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1" name="Google Shape;231;p13"/>
            <p:cNvSpPr/>
            <p:nvPr/>
          </p:nvSpPr>
          <p:spPr>
            <a:xfrm>
              <a:off x="800319" y="6101666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18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2" name="Google Shape;232;p13"/>
            <p:cNvSpPr/>
            <p:nvPr/>
          </p:nvSpPr>
          <p:spPr>
            <a:xfrm>
              <a:off x="2769476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3" name="Google Shape;233;p13"/>
            <p:cNvSpPr/>
            <p:nvPr/>
          </p:nvSpPr>
          <p:spPr>
            <a:xfrm>
              <a:off x="3232544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4" name="Google Shape;234;p13"/>
            <p:cNvSpPr/>
            <p:nvPr/>
          </p:nvSpPr>
          <p:spPr>
            <a:xfrm>
              <a:off x="3695611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5" name="Google Shape;235;p13"/>
            <p:cNvSpPr/>
            <p:nvPr/>
          </p:nvSpPr>
          <p:spPr>
            <a:xfrm>
              <a:off x="4158677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6" name="Google Shape;236;p13"/>
            <p:cNvSpPr/>
            <p:nvPr/>
          </p:nvSpPr>
          <p:spPr>
            <a:xfrm>
              <a:off x="5084810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7" name="Google Shape;237;p13"/>
            <p:cNvSpPr/>
            <p:nvPr/>
          </p:nvSpPr>
          <p:spPr>
            <a:xfrm>
              <a:off x="800319" y="6365105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19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8" name="Google Shape;238;p13"/>
            <p:cNvSpPr/>
            <p:nvPr/>
          </p:nvSpPr>
          <p:spPr>
            <a:xfrm>
              <a:off x="2769476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39" name="Google Shape;239;p13"/>
            <p:cNvSpPr/>
            <p:nvPr/>
          </p:nvSpPr>
          <p:spPr>
            <a:xfrm>
              <a:off x="3232544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0" name="Google Shape;240;p13"/>
            <p:cNvSpPr/>
            <p:nvPr/>
          </p:nvSpPr>
          <p:spPr>
            <a:xfrm>
              <a:off x="3695611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1" name="Google Shape;241;p13"/>
            <p:cNvSpPr/>
            <p:nvPr/>
          </p:nvSpPr>
          <p:spPr>
            <a:xfrm>
              <a:off x="4158677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2" name="Google Shape;242;p13"/>
            <p:cNvSpPr/>
            <p:nvPr/>
          </p:nvSpPr>
          <p:spPr>
            <a:xfrm>
              <a:off x="5084810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3" name="Google Shape;243;p13"/>
            <p:cNvSpPr/>
            <p:nvPr/>
          </p:nvSpPr>
          <p:spPr>
            <a:xfrm>
              <a:off x="800319" y="6628543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20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4" name="Google Shape;244;p13"/>
            <p:cNvSpPr/>
            <p:nvPr/>
          </p:nvSpPr>
          <p:spPr>
            <a:xfrm>
              <a:off x="2769476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5" name="Google Shape;245;p13"/>
            <p:cNvSpPr/>
            <p:nvPr/>
          </p:nvSpPr>
          <p:spPr>
            <a:xfrm>
              <a:off x="3232544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6" name="Google Shape;246;p13"/>
            <p:cNvSpPr/>
            <p:nvPr/>
          </p:nvSpPr>
          <p:spPr>
            <a:xfrm>
              <a:off x="3695611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7" name="Google Shape;247;p13"/>
            <p:cNvSpPr/>
            <p:nvPr/>
          </p:nvSpPr>
          <p:spPr>
            <a:xfrm>
              <a:off x="4158677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8" name="Google Shape;248;p13"/>
            <p:cNvSpPr/>
            <p:nvPr/>
          </p:nvSpPr>
          <p:spPr>
            <a:xfrm>
              <a:off x="5084810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49" name="Google Shape;249;p13"/>
            <p:cNvSpPr/>
            <p:nvPr/>
          </p:nvSpPr>
          <p:spPr>
            <a:xfrm>
              <a:off x="4621744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0" name="Google Shape;250;p13"/>
            <p:cNvSpPr/>
            <p:nvPr/>
          </p:nvSpPr>
          <p:spPr>
            <a:xfrm>
              <a:off x="5547877" y="5311350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1" name="Google Shape;251;p13"/>
            <p:cNvSpPr/>
            <p:nvPr/>
          </p:nvSpPr>
          <p:spPr>
            <a:xfrm>
              <a:off x="4621744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2" name="Google Shape;252;p13"/>
            <p:cNvSpPr/>
            <p:nvPr/>
          </p:nvSpPr>
          <p:spPr>
            <a:xfrm>
              <a:off x="5547877" y="557478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3" name="Google Shape;253;p13"/>
            <p:cNvSpPr/>
            <p:nvPr/>
          </p:nvSpPr>
          <p:spPr>
            <a:xfrm>
              <a:off x="4621744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4" name="Google Shape;254;p13"/>
            <p:cNvSpPr/>
            <p:nvPr/>
          </p:nvSpPr>
          <p:spPr>
            <a:xfrm>
              <a:off x="5547877" y="583822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5" name="Google Shape;255;p13"/>
            <p:cNvSpPr/>
            <p:nvPr/>
          </p:nvSpPr>
          <p:spPr>
            <a:xfrm>
              <a:off x="4621744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6" name="Google Shape;256;p13"/>
            <p:cNvSpPr/>
            <p:nvPr/>
          </p:nvSpPr>
          <p:spPr>
            <a:xfrm>
              <a:off x="5547877" y="610166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7" name="Google Shape;257;p13"/>
            <p:cNvSpPr/>
            <p:nvPr/>
          </p:nvSpPr>
          <p:spPr>
            <a:xfrm>
              <a:off x="4621744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8" name="Google Shape;258;p13"/>
            <p:cNvSpPr/>
            <p:nvPr/>
          </p:nvSpPr>
          <p:spPr>
            <a:xfrm>
              <a:off x="5547877" y="636510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59" name="Google Shape;259;p13"/>
            <p:cNvSpPr/>
            <p:nvPr/>
          </p:nvSpPr>
          <p:spPr>
            <a:xfrm>
              <a:off x="4621744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0" name="Google Shape;260;p13"/>
            <p:cNvSpPr/>
            <p:nvPr/>
          </p:nvSpPr>
          <p:spPr>
            <a:xfrm>
              <a:off x="5547877" y="6628544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1" name="Google Shape;261;p13"/>
            <p:cNvSpPr/>
            <p:nvPr/>
          </p:nvSpPr>
          <p:spPr>
            <a:xfrm>
              <a:off x="800319" y="6891974"/>
              <a:ext cx="17268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1200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DAY 21</a:t>
              </a: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2" name="Google Shape;262;p13"/>
            <p:cNvSpPr/>
            <p:nvPr/>
          </p:nvSpPr>
          <p:spPr>
            <a:xfrm>
              <a:off x="2769476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3" name="Google Shape;263;p13"/>
            <p:cNvSpPr/>
            <p:nvPr/>
          </p:nvSpPr>
          <p:spPr>
            <a:xfrm>
              <a:off x="3232544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4" name="Google Shape;264;p13"/>
            <p:cNvSpPr/>
            <p:nvPr/>
          </p:nvSpPr>
          <p:spPr>
            <a:xfrm>
              <a:off x="3695625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5" name="Google Shape;265;p13"/>
            <p:cNvSpPr/>
            <p:nvPr/>
          </p:nvSpPr>
          <p:spPr>
            <a:xfrm>
              <a:off x="4158692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6" name="Google Shape;266;p13"/>
            <p:cNvSpPr/>
            <p:nvPr/>
          </p:nvSpPr>
          <p:spPr>
            <a:xfrm>
              <a:off x="5084825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7" name="Google Shape;267;p13"/>
            <p:cNvSpPr/>
            <p:nvPr/>
          </p:nvSpPr>
          <p:spPr>
            <a:xfrm>
              <a:off x="4621758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8" name="Google Shape;268;p13"/>
            <p:cNvSpPr/>
            <p:nvPr/>
          </p:nvSpPr>
          <p:spPr>
            <a:xfrm>
              <a:off x="5547892" y="6891975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69" name="Google Shape;269;p13"/>
            <p:cNvSpPr/>
            <p:nvPr/>
          </p:nvSpPr>
          <p:spPr>
            <a:xfrm>
              <a:off x="6010977" y="531136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0" name="Google Shape;270;p13"/>
            <p:cNvSpPr/>
            <p:nvPr/>
          </p:nvSpPr>
          <p:spPr>
            <a:xfrm>
              <a:off x="6010977" y="557480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1" name="Google Shape;271;p13"/>
            <p:cNvSpPr/>
            <p:nvPr/>
          </p:nvSpPr>
          <p:spPr>
            <a:xfrm>
              <a:off x="6010977" y="58382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2" name="Google Shape;272;p13"/>
            <p:cNvSpPr/>
            <p:nvPr/>
          </p:nvSpPr>
          <p:spPr>
            <a:xfrm>
              <a:off x="6010977" y="610167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3" name="Google Shape;273;p13"/>
            <p:cNvSpPr/>
            <p:nvPr/>
          </p:nvSpPr>
          <p:spPr>
            <a:xfrm>
              <a:off x="6010977" y="636511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4" name="Google Shape;274;p13"/>
            <p:cNvSpPr/>
            <p:nvPr/>
          </p:nvSpPr>
          <p:spPr>
            <a:xfrm>
              <a:off x="6010977" y="662855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5" name="Google Shape;275;p13"/>
            <p:cNvSpPr/>
            <p:nvPr/>
          </p:nvSpPr>
          <p:spPr>
            <a:xfrm>
              <a:off x="6010992" y="689198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6" name="Google Shape;276;p13"/>
            <p:cNvSpPr/>
            <p:nvPr/>
          </p:nvSpPr>
          <p:spPr>
            <a:xfrm>
              <a:off x="6474102" y="531136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7" name="Google Shape;277;p13"/>
            <p:cNvSpPr/>
            <p:nvPr/>
          </p:nvSpPr>
          <p:spPr>
            <a:xfrm>
              <a:off x="6474102" y="557480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8" name="Google Shape;278;p13"/>
            <p:cNvSpPr/>
            <p:nvPr/>
          </p:nvSpPr>
          <p:spPr>
            <a:xfrm>
              <a:off x="6474102" y="58382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79" name="Google Shape;279;p13"/>
            <p:cNvSpPr/>
            <p:nvPr/>
          </p:nvSpPr>
          <p:spPr>
            <a:xfrm>
              <a:off x="6474102" y="610167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0" name="Google Shape;280;p13"/>
            <p:cNvSpPr/>
            <p:nvPr/>
          </p:nvSpPr>
          <p:spPr>
            <a:xfrm>
              <a:off x="6474102" y="636511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1" name="Google Shape;281;p13"/>
            <p:cNvSpPr/>
            <p:nvPr/>
          </p:nvSpPr>
          <p:spPr>
            <a:xfrm>
              <a:off x="6474102" y="662855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2" name="Google Shape;282;p13"/>
            <p:cNvSpPr/>
            <p:nvPr/>
          </p:nvSpPr>
          <p:spPr>
            <a:xfrm>
              <a:off x="6474117" y="689198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3" name="Google Shape;283;p13"/>
            <p:cNvSpPr/>
            <p:nvPr/>
          </p:nvSpPr>
          <p:spPr>
            <a:xfrm>
              <a:off x="6937252" y="5311363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4" name="Google Shape;284;p13"/>
            <p:cNvSpPr/>
            <p:nvPr/>
          </p:nvSpPr>
          <p:spPr>
            <a:xfrm>
              <a:off x="6937252" y="5574802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5" name="Google Shape;285;p13"/>
            <p:cNvSpPr/>
            <p:nvPr/>
          </p:nvSpPr>
          <p:spPr>
            <a:xfrm>
              <a:off x="6937252" y="5838239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6" name="Google Shape;286;p13"/>
            <p:cNvSpPr/>
            <p:nvPr/>
          </p:nvSpPr>
          <p:spPr>
            <a:xfrm>
              <a:off x="6937252" y="610167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7" name="Google Shape;287;p13"/>
            <p:cNvSpPr/>
            <p:nvPr/>
          </p:nvSpPr>
          <p:spPr>
            <a:xfrm>
              <a:off x="6937252" y="6365118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8" name="Google Shape;288;p13"/>
            <p:cNvSpPr/>
            <p:nvPr/>
          </p:nvSpPr>
          <p:spPr>
            <a:xfrm>
              <a:off x="6937252" y="6628556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289" name="Google Shape;289;p13"/>
            <p:cNvSpPr/>
            <p:nvPr/>
          </p:nvSpPr>
          <p:spPr>
            <a:xfrm>
              <a:off x="6937267" y="6891987"/>
              <a:ext cx="3570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sp>
        <p:nvSpPr>
          <p:cNvPr id="290" name="Google Shape;290;p13"/>
          <p:cNvSpPr/>
          <p:nvPr/>
        </p:nvSpPr>
        <p:spPr>
          <a:xfrm>
            <a:off x="2902050" y="1274750"/>
            <a:ext cx="1968300" cy="2916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WATER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291" name="Google Shape;291;p13"/>
          <p:cNvGraphicFramePr/>
          <p:nvPr/>
        </p:nvGraphicFramePr>
        <p:xfrm>
          <a:off x="621075" y="7864030"/>
          <a:ext cx="6493950" cy="1740825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493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7408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1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98650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96163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452375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6132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95841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86522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85432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35519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22576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55994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>
            <p:extLst>
              <p:ext uri="{D42A27DB-BD31-4B8C-83A1-F6EECF244321}">
                <p14:modId xmlns:p14="http://schemas.microsoft.com/office/powerpoint/2010/main" val="620192498"/>
              </p:ext>
            </p:extLst>
          </p:nvPr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3845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8692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10546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4305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3523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812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7611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9590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" name="Google Shape;296;p14"/>
          <p:cNvGraphicFramePr/>
          <p:nvPr/>
        </p:nvGraphicFramePr>
        <p:xfrm>
          <a:off x="465250" y="1073950"/>
          <a:ext cx="6835600" cy="39621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3417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1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DAY #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DATE: </a:t>
                      </a:r>
                      <a:endParaRPr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97" name="Google Shape;297;p14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4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14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00" name="Google Shape;300;p14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01" name="Google Shape;301;p14"/>
          <p:cNvGraphicFramePr/>
          <p:nvPr/>
        </p:nvGraphicFramePr>
        <p:xfrm>
          <a:off x="465275" y="1617225"/>
          <a:ext cx="6835575" cy="8647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8647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02" name="Google Shape;302;p14"/>
          <p:cNvGraphicFramePr/>
          <p:nvPr/>
        </p:nvGraphicFramePr>
        <p:xfrm>
          <a:off x="450263" y="2481925"/>
          <a:ext cx="6835575" cy="73146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85257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8" name="Google Shape;308;p15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9" name="Google Shape;309;p15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10" name="Google Shape;310;p15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11" name="Google Shape;311;p15"/>
          <p:cNvGraphicFramePr/>
          <p:nvPr/>
        </p:nvGraphicFramePr>
        <p:xfrm>
          <a:off x="468413" y="14062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6835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90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2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021585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</Words>
  <Application>Microsoft Office PowerPoint</Application>
  <PresentationFormat>Custom</PresentationFormat>
  <Paragraphs>270</Paragraphs>
  <Slides>45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Arial</vt:lpstr>
      <vt:lpstr>Comfortaa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2020-03-03T21:58:12Z</dcterms:modified>
</cp:coreProperties>
</file>