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"/>
  </p:notesMasterIdLst>
  <p:sldIdLst>
    <p:sldId id="260" r:id="rId2"/>
  </p:sldIdLst>
  <p:sldSz cx="7772400" cy="10058400"/>
  <p:notesSz cx="6858000" cy="9144000"/>
  <p:embeddedFontLst>
    <p:embeddedFont>
      <p:font typeface="Dawning of a New Day" panose="020B0604020202020204" charset="0"/>
      <p:regular r:id="rId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0" roundtripDataSignature="AMtx7mhUK56HoNh8vWOwQzR0HsxtacS5L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2334109-4B28-41C5-9DF5-C94026506BBB}">
  <a:tblStyle styleId="{B2334109-4B28-41C5-9DF5-C94026506BB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9BC8A24-987D-4736-8B05-E28CDEDFDBA7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2458" y="38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21" Type="http://schemas.openxmlformats.org/officeDocument/2006/relationships/presProps" Target="presProps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20" Type="http://customschemas.google.com/relationships/presentationmetadata" Target="metadata"/><Relationship Id="rId1" Type="http://schemas.openxmlformats.org/officeDocument/2006/relationships/slideMaster" Target="slideMasters/slideMaster1.xml"/><Relationship Id="rId24" Type="http://schemas.openxmlformats.org/officeDocument/2006/relationships/tableStyles" Target="tableStyles.xml"/><Relationship Id="rId23" Type="http://schemas.openxmlformats.org/officeDocument/2006/relationships/theme" Target="theme/theme1.xml"/><Relationship Id="rId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296E4249-797A-41A0-A5FB-E2E703BEF43C}"/>
    <pc:docChg chg="delSld">
      <pc:chgData name="Jenn Anne" userId="2e42e5b19939340a" providerId="LiveId" clId="{296E4249-797A-41A0-A5FB-E2E703BEF43C}" dt="2020-07-21T17:28:17.722" v="7" actId="47"/>
      <pc:docMkLst>
        <pc:docMk/>
      </pc:docMkLst>
      <pc:sldChg chg="del">
        <pc:chgData name="Jenn Anne" userId="2e42e5b19939340a" providerId="LiveId" clId="{296E4249-797A-41A0-A5FB-E2E703BEF43C}" dt="2020-07-21T17:28:11.209" v="0" actId="47"/>
        <pc:sldMkLst>
          <pc:docMk/>
          <pc:sldMk cId="0" sldId="256"/>
        </pc:sldMkLst>
      </pc:sldChg>
      <pc:sldChg chg="del">
        <pc:chgData name="Jenn Anne" userId="2e42e5b19939340a" providerId="LiveId" clId="{296E4249-797A-41A0-A5FB-E2E703BEF43C}" dt="2020-07-21T17:28:12.075" v="1" actId="47"/>
        <pc:sldMkLst>
          <pc:docMk/>
          <pc:sldMk cId="0" sldId="257"/>
        </pc:sldMkLst>
      </pc:sldChg>
      <pc:sldChg chg="del">
        <pc:chgData name="Jenn Anne" userId="2e42e5b19939340a" providerId="LiveId" clId="{296E4249-797A-41A0-A5FB-E2E703BEF43C}" dt="2020-07-21T17:28:12.651" v="2" actId="47"/>
        <pc:sldMkLst>
          <pc:docMk/>
          <pc:sldMk cId="0" sldId="258"/>
        </pc:sldMkLst>
      </pc:sldChg>
      <pc:sldChg chg="del">
        <pc:chgData name="Jenn Anne" userId="2e42e5b19939340a" providerId="LiveId" clId="{296E4249-797A-41A0-A5FB-E2E703BEF43C}" dt="2020-07-21T17:28:13.291" v="3" actId="47"/>
        <pc:sldMkLst>
          <pc:docMk/>
          <pc:sldMk cId="0" sldId="259"/>
        </pc:sldMkLst>
      </pc:sldChg>
      <pc:sldChg chg="del">
        <pc:chgData name="Jenn Anne" userId="2e42e5b19939340a" providerId="LiveId" clId="{296E4249-797A-41A0-A5FB-E2E703BEF43C}" dt="2020-07-21T17:28:15.460" v="4" actId="47"/>
        <pc:sldMkLst>
          <pc:docMk/>
          <pc:sldMk cId="0" sldId="261"/>
        </pc:sldMkLst>
      </pc:sldChg>
      <pc:sldChg chg="del">
        <pc:chgData name="Jenn Anne" userId="2e42e5b19939340a" providerId="LiveId" clId="{296E4249-797A-41A0-A5FB-E2E703BEF43C}" dt="2020-07-21T17:28:16.052" v="5" actId="47"/>
        <pc:sldMkLst>
          <pc:docMk/>
          <pc:sldMk cId="0" sldId="262"/>
        </pc:sldMkLst>
      </pc:sldChg>
      <pc:sldChg chg="del">
        <pc:chgData name="Jenn Anne" userId="2e42e5b19939340a" providerId="LiveId" clId="{296E4249-797A-41A0-A5FB-E2E703BEF43C}" dt="2020-07-21T17:28:16.723" v="6" actId="47"/>
        <pc:sldMkLst>
          <pc:docMk/>
          <pc:sldMk cId="0" sldId="263"/>
        </pc:sldMkLst>
      </pc:sldChg>
      <pc:sldChg chg="del">
        <pc:chgData name="Jenn Anne" userId="2e42e5b19939340a" providerId="LiveId" clId="{296E4249-797A-41A0-A5FB-E2E703BEF43C}" dt="2020-07-21T17:28:17.722" v="7" actId="47"/>
        <pc:sldMkLst>
          <pc:docMk/>
          <pc:sldMk cId="0" sldId="264"/>
        </pc:sldMkLst>
      </pc:sldChg>
      <pc:sldMasterChg chg="delSldLayout">
        <pc:chgData name="Jenn Anne" userId="2e42e5b19939340a" providerId="LiveId" clId="{296E4249-797A-41A0-A5FB-E2E703BEF43C}" dt="2020-07-21T17:28:13.291" v="3" actId="47"/>
        <pc:sldMasterMkLst>
          <pc:docMk/>
          <pc:sldMasterMk cId="0" sldId="2147483648"/>
        </pc:sldMasterMkLst>
        <pc:sldLayoutChg chg="del">
          <pc:chgData name="Jenn Anne" userId="2e42e5b19939340a" providerId="LiveId" clId="{296E4249-797A-41A0-A5FB-E2E703BEF43C}" dt="2020-07-21T17:28:13.291" v="3" actId="47"/>
          <pc:sldLayoutMkLst>
            <pc:docMk/>
            <pc:sldMasterMk cId="0" sldId="2147483648"/>
            <pc:sldLayoutMk cId="0" sldId="214748364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4" name="Google Shape;58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2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1"/>
          <p:cNvSpPr txBox="1">
            <a:spLocks noGrp="1"/>
          </p:cNvSpPr>
          <p:nvPr>
            <p:ph type="title" hasCustomPrompt="1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21"/>
          <p:cNvSpPr txBox="1">
            <a:spLocks noGrp="1"/>
          </p:cNvSpPr>
          <p:nvPr>
            <p:ph type="body" idx="1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21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>
            <a:spLocks noGrp="1"/>
          </p:cNvSpPr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13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4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14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5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5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15"/>
          <p:cNvSpPr txBox="1">
            <a:spLocks noGrp="1"/>
          </p:cNvSpPr>
          <p:nvPr>
            <p:ph type="body" idx="2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15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6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6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7"/>
          <p:cNvSpPr txBox="1">
            <a:spLocks noGrp="1"/>
          </p:cNvSpPr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body" idx="1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17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8"/>
          <p:cNvSpPr txBox="1">
            <a:spLocks noGrp="1"/>
          </p:cNvSpPr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19"/>
          <p:cNvSpPr txBox="1">
            <a:spLocks noGrp="1"/>
          </p:cNvSpPr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subTitle" idx="1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1" name="Google Shape;41;p19"/>
          <p:cNvSpPr txBox="1">
            <a:spLocks noGrp="1"/>
          </p:cNvSpPr>
          <p:nvPr>
            <p:ph type="body" idx="2"/>
          </p:nvPr>
        </p:nvSpPr>
        <p:spPr>
          <a:xfrm>
            <a:off x="4198575" y="1415969"/>
            <a:ext cx="3261300" cy="72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0"/>
          <p:cNvSpPr txBox="1">
            <a:spLocks noGrp="1"/>
          </p:cNvSpPr>
          <p:nvPr>
            <p:ph type="body" idx="1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5" name="Google Shape;45;p20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0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0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6" name="Google Shape;586;p2"/>
          <p:cNvGrpSpPr/>
          <p:nvPr/>
        </p:nvGrpSpPr>
        <p:grpSpPr>
          <a:xfrm>
            <a:off x="521032" y="4073734"/>
            <a:ext cx="1198973" cy="1099238"/>
            <a:chOff x="359321" y="3013770"/>
            <a:chExt cx="864000" cy="936000"/>
          </a:xfrm>
        </p:grpSpPr>
        <p:sp>
          <p:nvSpPr>
            <p:cNvPr id="587" name="Google Shape;587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" name="Google Shape;588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89" name="Google Shape;589;p2"/>
          <p:cNvGrpSpPr/>
          <p:nvPr/>
        </p:nvGrpSpPr>
        <p:grpSpPr>
          <a:xfrm>
            <a:off x="1919835" y="4073734"/>
            <a:ext cx="1198973" cy="1099238"/>
            <a:chOff x="359321" y="3013770"/>
            <a:chExt cx="864000" cy="936000"/>
          </a:xfrm>
        </p:grpSpPr>
        <p:sp>
          <p:nvSpPr>
            <p:cNvPr id="590" name="Google Shape;590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1" name="Google Shape;591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2" name="Google Shape;592;p2"/>
          <p:cNvGrpSpPr/>
          <p:nvPr/>
        </p:nvGrpSpPr>
        <p:grpSpPr>
          <a:xfrm>
            <a:off x="3318637" y="4073734"/>
            <a:ext cx="1198973" cy="1099238"/>
            <a:chOff x="359321" y="3013770"/>
            <a:chExt cx="864000" cy="936000"/>
          </a:xfrm>
        </p:grpSpPr>
        <p:sp>
          <p:nvSpPr>
            <p:cNvPr id="593" name="Google Shape;593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4" name="Google Shape;594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5" name="Google Shape;595;p2"/>
          <p:cNvGrpSpPr/>
          <p:nvPr/>
        </p:nvGrpSpPr>
        <p:grpSpPr>
          <a:xfrm>
            <a:off x="4717440" y="4073734"/>
            <a:ext cx="1198973" cy="1099238"/>
            <a:chOff x="359321" y="3013770"/>
            <a:chExt cx="864000" cy="936000"/>
          </a:xfrm>
        </p:grpSpPr>
        <p:sp>
          <p:nvSpPr>
            <p:cNvPr id="596" name="Google Shape;596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8" name="Google Shape;598;p2"/>
          <p:cNvGrpSpPr/>
          <p:nvPr/>
        </p:nvGrpSpPr>
        <p:grpSpPr>
          <a:xfrm>
            <a:off x="6116242" y="4073734"/>
            <a:ext cx="1198973" cy="1099238"/>
            <a:chOff x="359321" y="3013770"/>
            <a:chExt cx="864000" cy="936000"/>
          </a:xfrm>
        </p:grpSpPr>
        <p:sp>
          <p:nvSpPr>
            <p:cNvPr id="599" name="Google Shape;599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0" name="Google Shape;600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1" name="Google Shape;601;p2"/>
          <p:cNvGrpSpPr/>
          <p:nvPr/>
        </p:nvGrpSpPr>
        <p:grpSpPr>
          <a:xfrm>
            <a:off x="521032" y="5490217"/>
            <a:ext cx="1198973" cy="1099238"/>
            <a:chOff x="359321" y="3013770"/>
            <a:chExt cx="864000" cy="936000"/>
          </a:xfrm>
        </p:grpSpPr>
        <p:sp>
          <p:nvSpPr>
            <p:cNvPr id="602" name="Google Shape;602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3" name="Google Shape;603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4" name="Google Shape;604;p2"/>
          <p:cNvGrpSpPr/>
          <p:nvPr/>
        </p:nvGrpSpPr>
        <p:grpSpPr>
          <a:xfrm>
            <a:off x="1919835" y="5490217"/>
            <a:ext cx="1198973" cy="1099238"/>
            <a:chOff x="359321" y="3013770"/>
            <a:chExt cx="864000" cy="936000"/>
          </a:xfrm>
        </p:grpSpPr>
        <p:sp>
          <p:nvSpPr>
            <p:cNvPr id="605" name="Google Shape;605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7" name="Google Shape;607;p2"/>
          <p:cNvGrpSpPr/>
          <p:nvPr/>
        </p:nvGrpSpPr>
        <p:grpSpPr>
          <a:xfrm>
            <a:off x="3318637" y="5490217"/>
            <a:ext cx="1198973" cy="1099238"/>
            <a:chOff x="359321" y="3013770"/>
            <a:chExt cx="864000" cy="936000"/>
          </a:xfrm>
        </p:grpSpPr>
        <p:sp>
          <p:nvSpPr>
            <p:cNvPr id="608" name="Google Shape;608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0" name="Google Shape;610;p2"/>
          <p:cNvGrpSpPr/>
          <p:nvPr/>
        </p:nvGrpSpPr>
        <p:grpSpPr>
          <a:xfrm>
            <a:off x="4717440" y="5490217"/>
            <a:ext cx="1198973" cy="1099238"/>
            <a:chOff x="359321" y="3013770"/>
            <a:chExt cx="864000" cy="936000"/>
          </a:xfrm>
        </p:grpSpPr>
        <p:sp>
          <p:nvSpPr>
            <p:cNvPr id="611" name="Google Shape;611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2" name="Google Shape;612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3" name="Google Shape;613;p2"/>
          <p:cNvGrpSpPr/>
          <p:nvPr/>
        </p:nvGrpSpPr>
        <p:grpSpPr>
          <a:xfrm>
            <a:off x="6116242" y="5490217"/>
            <a:ext cx="1198973" cy="1099238"/>
            <a:chOff x="359321" y="3013770"/>
            <a:chExt cx="864000" cy="936000"/>
          </a:xfrm>
        </p:grpSpPr>
        <p:sp>
          <p:nvSpPr>
            <p:cNvPr id="614" name="Google Shape;614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6" name="Google Shape;616;p2"/>
          <p:cNvGrpSpPr/>
          <p:nvPr/>
        </p:nvGrpSpPr>
        <p:grpSpPr>
          <a:xfrm>
            <a:off x="521032" y="6906701"/>
            <a:ext cx="1198973" cy="1099238"/>
            <a:chOff x="359321" y="3013770"/>
            <a:chExt cx="864000" cy="936000"/>
          </a:xfrm>
        </p:grpSpPr>
        <p:sp>
          <p:nvSpPr>
            <p:cNvPr id="617" name="Google Shape;617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9" name="Google Shape;619;p2"/>
          <p:cNvGrpSpPr/>
          <p:nvPr/>
        </p:nvGrpSpPr>
        <p:grpSpPr>
          <a:xfrm>
            <a:off x="1919835" y="6906701"/>
            <a:ext cx="1198973" cy="1099238"/>
            <a:chOff x="359321" y="3013770"/>
            <a:chExt cx="864000" cy="936000"/>
          </a:xfrm>
        </p:grpSpPr>
        <p:sp>
          <p:nvSpPr>
            <p:cNvPr id="620" name="Google Shape;620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2" name="Google Shape;622;p2"/>
          <p:cNvGrpSpPr/>
          <p:nvPr/>
        </p:nvGrpSpPr>
        <p:grpSpPr>
          <a:xfrm>
            <a:off x="3318637" y="6906701"/>
            <a:ext cx="1198973" cy="1099238"/>
            <a:chOff x="359321" y="3013770"/>
            <a:chExt cx="864000" cy="936000"/>
          </a:xfrm>
        </p:grpSpPr>
        <p:sp>
          <p:nvSpPr>
            <p:cNvPr id="623" name="Google Shape;623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5" name="Google Shape;625;p2"/>
          <p:cNvGrpSpPr/>
          <p:nvPr/>
        </p:nvGrpSpPr>
        <p:grpSpPr>
          <a:xfrm>
            <a:off x="4717440" y="6906701"/>
            <a:ext cx="1198973" cy="1099238"/>
            <a:chOff x="359321" y="3013770"/>
            <a:chExt cx="864000" cy="936000"/>
          </a:xfrm>
        </p:grpSpPr>
        <p:sp>
          <p:nvSpPr>
            <p:cNvPr id="626" name="Google Shape;626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7" name="Google Shape;627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8" name="Google Shape;628;p2"/>
          <p:cNvGrpSpPr/>
          <p:nvPr/>
        </p:nvGrpSpPr>
        <p:grpSpPr>
          <a:xfrm>
            <a:off x="6116242" y="6906701"/>
            <a:ext cx="1198973" cy="1099238"/>
            <a:chOff x="359321" y="3013770"/>
            <a:chExt cx="864000" cy="936000"/>
          </a:xfrm>
        </p:grpSpPr>
        <p:sp>
          <p:nvSpPr>
            <p:cNvPr id="629" name="Google Shape;629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1" name="Google Shape;631;p2"/>
          <p:cNvGrpSpPr/>
          <p:nvPr/>
        </p:nvGrpSpPr>
        <p:grpSpPr>
          <a:xfrm>
            <a:off x="521032" y="8323186"/>
            <a:ext cx="1198973" cy="1099238"/>
            <a:chOff x="359321" y="3013770"/>
            <a:chExt cx="864000" cy="936000"/>
          </a:xfrm>
        </p:grpSpPr>
        <p:sp>
          <p:nvSpPr>
            <p:cNvPr id="632" name="Google Shape;632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4" name="Google Shape;634;p2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635" name="Google Shape;635;p2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2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7" name="Google Shape;637;p2"/>
          <p:cNvGrpSpPr/>
          <p:nvPr/>
        </p:nvGrpSpPr>
        <p:grpSpPr>
          <a:xfrm>
            <a:off x="521020" y="2748259"/>
            <a:ext cx="1198973" cy="1099238"/>
            <a:chOff x="359321" y="3013770"/>
            <a:chExt cx="864000" cy="936000"/>
          </a:xfrm>
        </p:grpSpPr>
        <p:sp>
          <p:nvSpPr>
            <p:cNvPr id="638" name="Google Shape;638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40" name="Google Shape;640;p2"/>
          <p:cNvSpPr/>
          <p:nvPr/>
        </p:nvSpPr>
        <p:spPr>
          <a:xfrm>
            <a:off x="4594434" y="2064183"/>
            <a:ext cx="2693100" cy="5832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/>
              <a:t>FINISH DATE</a:t>
            </a:r>
            <a:endParaRPr sz="12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1" name="Google Shape;641;p2"/>
          <p:cNvGrpSpPr/>
          <p:nvPr/>
        </p:nvGrpSpPr>
        <p:grpSpPr>
          <a:xfrm>
            <a:off x="1919822" y="2748259"/>
            <a:ext cx="1198973" cy="1099238"/>
            <a:chOff x="359321" y="3013770"/>
            <a:chExt cx="864000" cy="936000"/>
          </a:xfrm>
        </p:grpSpPr>
        <p:sp>
          <p:nvSpPr>
            <p:cNvPr id="642" name="Google Shape;642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3" name="Google Shape;643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4" name="Google Shape;644;p2"/>
          <p:cNvGrpSpPr/>
          <p:nvPr/>
        </p:nvGrpSpPr>
        <p:grpSpPr>
          <a:xfrm>
            <a:off x="3318625" y="2748259"/>
            <a:ext cx="1198973" cy="1099238"/>
            <a:chOff x="359321" y="3013770"/>
            <a:chExt cx="864000" cy="936000"/>
          </a:xfrm>
        </p:grpSpPr>
        <p:sp>
          <p:nvSpPr>
            <p:cNvPr id="645" name="Google Shape;645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7" name="Google Shape;647;p2"/>
          <p:cNvGrpSpPr/>
          <p:nvPr/>
        </p:nvGrpSpPr>
        <p:grpSpPr>
          <a:xfrm>
            <a:off x="4717427" y="2748259"/>
            <a:ext cx="1198973" cy="1099238"/>
            <a:chOff x="359321" y="3013770"/>
            <a:chExt cx="864000" cy="936000"/>
          </a:xfrm>
        </p:grpSpPr>
        <p:sp>
          <p:nvSpPr>
            <p:cNvPr id="648" name="Google Shape;648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50" name="Google Shape;650;p2"/>
          <p:cNvGrpSpPr/>
          <p:nvPr/>
        </p:nvGrpSpPr>
        <p:grpSpPr>
          <a:xfrm>
            <a:off x="6116230" y="2748259"/>
            <a:ext cx="1198973" cy="1099238"/>
            <a:chOff x="359321" y="3013770"/>
            <a:chExt cx="864000" cy="936000"/>
          </a:xfrm>
        </p:grpSpPr>
        <p:sp>
          <p:nvSpPr>
            <p:cNvPr id="651" name="Google Shape;651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53" name="Google Shape;653;p2"/>
          <p:cNvGrpSpPr/>
          <p:nvPr/>
        </p:nvGrpSpPr>
        <p:grpSpPr>
          <a:xfrm>
            <a:off x="1919850" y="8323216"/>
            <a:ext cx="5367686" cy="1099238"/>
            <a:chOff x="359321" y="3013770"/>
            <a:chExt cx="864000" cy="936000"/>
          </a:xfrm>
        </p:grpSpPr>
        <p:sp>
          <p:nvSpPr>
            <p:cNvPr id="654" name="Google Shape;654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5" name="Google Shape;655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6" name="Google Shape;656;p2"/>
          <p:cNvSpPr/>
          <p:nvPr/>
        </p:nvSpPr>
        <p:spPr>
          <a:xfrm>
            <a:off x="521034" y="2064165"/>
            <a:ext cx="2693100" cy="5832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/>
              <a:t>START DATE: </a:t>
            </a:r>
            <a:endParaRPr sz="12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" name="Google Shape;657;p2"/>
          <p:cNvSpPr txBox="1"/>
          <p:nvPr/>
        </p:nvSpPr>
        <p:spPr>
          <a:xfrm>
            <a:off x="484900" y="1066800"/>
            <a:ext cx="6858000" cy="88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Dawning of a New Day"/>
                <a:ea typeface="Dawning of a New Day"/>
                <a:cs typeface="Dawning of a New Day"/>
                <a:sym typeface="Dawning of a New Day"/>
              </a:rPr>
              <a:t>It takes 21 days to make a new habit. </a:t>
            </a:r>
            <a:endParaRPr sz="2400">
              <a:latin typeface="Dawning of a New Day"/>
              <a:ea typeface="Dawning of a New Day"/>
              <a:cs typeface="Dawning of a New Day"/>
              <a:sym typeface="Dawning of a New D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Dawning of a New Day"/>
                <a:ea typeface="Dawning of a New Day"/>
                <a:cs typeface="Dawning of a New Day"/>
                <a:sym typeface="Dawning of a New Day"/>
              </a:rPr>
              <a:t>What will you do in the next 21 days?</a:t>
            </a:r>
            <a:endParaRPr sz="2400">
              <a:latin typeface="Dawning of a New Day"/>
              <a:ea typeface="Dawning of a New Day"/>
              <a:cs typeface="Dawning of a New Day"/>
              <a:sym typeface="Dawning of a New Day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</Words>
  <Application>Microsoft Office PowerPoint</Application>
  <PresentationFormat>Custom</PresentationFormat>
  <Paragraphs>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Dawning of a New Day</vt:lpstr>
      <vt:lpstr>Arial</vt:lpstr>
      <vt:lpstr>Simple Light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Jenn Anne</cp:lastModifiedBy>
  <cp:revision>1</cp:revision>
  <dcterms:modified xsi:type="dcterms:W3CDTF">2020-07-21T17:28:35Z</dcterms:modified>
</cp:coreProperties>
</file>