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37"/>
  </p:notesMasterIdLst>
  <p:sldIdLst>
    <p:sldId id="260" r:id="rId2"/>
    <p:sldId id="261" r:id="rId3"/>
    <p:sldId id="256" r:id="rId4"/>
    <p:sldId id="257" r:id="rId5"/>
    <p:sldId id="258" r:id="rId6"/>
    <p:sldId id="263" r:id="rId7"/>
    <p:sldId id="259" r:id="rId8"/>
    <p:sldId id="262" r:id="rId9"/>
    <p:sldId id="264" r:id="rId10"/>
    <p:sldId id="290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7772400" cy="10058400"/>
  <p:notesSz cx="6858000" cy="9144000"/>
  <p:embeddedFontLst>
    <p:embeddedFont>
      <p:font typeface="Aharoni" panose="02010803020104030203" pitchFamily="2" charset="-79"/>
      <p:bold r:id="rId38"/>
    </p:embeddedFont>
    <p:embeddedFont>
      <p:font typeface="Comfortaa" panose="020B0604020202020204" charset="0"/>
      <p:regular r:id="rId39"/>
      <p:bold r:id="rId40"/>
    </p:embeddedFont>
    <p:embeddedFont>
      <p:font typeface="Dawning of a New Day" panose="020B0604020202020204" charset="0"/>
      <p:regular r:id="rId41"/>
    </p:embeddedFont>
    <p:embeddedFont>
      <p:font typeface="Seaweed Script" panose="020B0604020202020204" charset="0"/>
      <p:regular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  <p:ext uri="http://customooxmlschemas.google.com/">
      <go:slidesCustomData xmlns:go="http://customooxmlschemas.google.com/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3" roundtripDataSignature="AMtx7mhUK56HoNh8vWOwQzR0HsxtacS5L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1BA36C8-C1F9-47E4-8258-D7C8C149F092}" v="41" dt="2020-07-21T18:54:23.792"/>
  </p1510:revLst>
</p1510:revInfo>
</file>

<file path=ppt/tableStyles.xml><?xml version="1.0" encoding="utf-8"?>
<a:tblStyleLst xmlns:a="http://schemas.openxmlformats.org/drawingml/2006/main" def="{B2334109-4B28-41C5-9DF5-C94026506BBB}">
  <a:tblStyle styleId="{B2334109-4B28-41C5-9DF5-C94026506BBB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9BC8A24-987D-4736-8B05-E28CDEDFDBA7}" styleName="Table_1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2458" y="3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customschemas.google.com/relationships/presentationmetadata" Target="metadata"/><Relationship Id="rId48" Type="http://schemas.microsoft.com/office/2016/11/relationships/changesInfo" Target="changesInfos/changesInfo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91BA36C8-C1F9-47E4-8258-D7C8C149F092}"/>
    <pc:docChg chg="undo custSel addSld delSld modSld sldOrd">
      <pc:chgData name="Jenn Anne" userId="2e42e5b19939340a" providerId="LiveId" clId="{91BA36C8-C1F9-47E4-8258-D7C8C149F092}" dt="2020-07-21T21:03:54.731" v="309"/>
      <pc:docMkLst>
        <pc:docMk/>
      </pc:docMkLst>
      <pc:sldChg chg="modSp add del mod">
        <pc:chgData name="Jenn Anne" userId="2e42e5b19939340a" providerId="LiveId" clId="{91BA36C8-C1F9-47E4-8258-D7C8C149F092}" dt="2020-07-21T18:49:46.553" v="166" actId="122"/>
        <pc:sldMkLst>
          <pc:docMk/>
          <pc:sldMk cId="0" sldId="258"/>
        </pc:sldMkLst>
        <pc:spChg chg="mod">
          <ac:chgData name="Jenn Anne" userId="2e42e5b19939340a" providerId="LiveId" clId="{91BA36C8-C1F9-47E4-8258-D7C8C149F092}" dt="2020-07-21T18:49:26.724" v="146" actId="403"/>
          <ac:spMkLst>
            <pc:docMk/>
            <pc:sldMk cId="0" sldId="258"/>
            <ac:spMk id="315" creationId="{00000000-0000-0000-0000-000000000000}"/>
          </ac:spMkLst>
        </pc:spChg>
        <pc:spChg chg="mod">
          <ac:chgData name="Jenn Anne" userId="2e42e5b19939340a" providerId="LiveId" clId="{91BA36C8-C1F9-47E4-8258-D7C8C149F092}" dt="2020-07-21T18:49:46.553" v="166" actId="122"/>
          <ac:spMkLst>
            <pc:docMk/>
            <pc:sldMk cId="0" sldId="258"/>
            <ac:spMk id="367" creationId="{00000000-0000-0000-0000-000000000000}"/>
          </ac:spMkLst>
        </pc:spChg>
      </pc:sldChg>
      <pc:sldChg chg="ord modNotes">
        <pc:chgData name="Jenn Anne" userId="2e42e5b19939340a" providerId="LiveId" clId="{91BA36C8-C1F9-47E4-8258-D7C8C149F092}" dt="2020-07-21T17:50:23.872" v="1"/>
        <pc:sldMkLst>
          <pc:docMk/>
          <pc:sldMk cId="0" sldId="260"/>
        </pc:sldMkLst>
      </pc:sldChg>
      <pc:sldChg chg="addSp delSp modSp mod ord modNotes">
        <pc:chgData name="Jenn Anne" userId="2e42e5b19939340a" providerId="LiveId" clId="{91BA36C8-C1F9-47E4-8258-D7C8C149F092}" dt="2020-07-21T18:46:59.710" v="124" actId="20577"/>
        <pc:sldMkLst>
          <pc:docMk/>
          <pc:sldMk cId="0" sldId="261"/>
        </pc:sldMkLst>
        <pc:spChg chg="add mod">
          <ac:chgData name="Jenn Anne" userId="2e42e5b19939340a" providerId="LiveId" clId="{91BA36C8-C1F9-47E4-8258-D7C8C149F092}" dt="2020-07-21T18:45:50.183" v="70" actId="1076"/>
          <ac:spMkLst>
            <pc:docMk/>
            <pc:sldMk cId="0" sldId="261"/>
            <ac:spMk id="3" creationId="{34C0A702-963A-47A3-A802-0C8656D185FC}"/>
          </ac:spMkLst>
        </pc:spChg>
        <pc:spChg chg="add mod">
          <ac:chgData name="Jenn Anne" userId="2e42e5b19939340a" providerId="LiveId" clId="{91BA36C8-C1F9-47E4-8258-D7C8C149F092}" dt="2020-07-21T18:45:54.980" v="71" actId="1076"/>
          <ac:spMkLst>
            <pc:docMk/>
            <pc:sldMk cId="0" sldId="261"/>
            <ac:spMk id="4" creationId="{487981AE-A0A5-4706-8E10-61273078AD8A}"/>
          </ac:spMkLst>
        </pc:spChg>
        <pc:spChg chg="add mod">
          <ac:chgData name="Jenn Anne" userId="2e42e5b19939340a" providerId="LiveId" clId="{91BA36C8-C1F9-47E4-8258-D7C8C149F092}" dt="2020-07-21T18:46:28.650" v="101" actId="14100"/>
          <ac:spMkLst>
            <pc:docMk/>
            <pc:sldMk cId="0" sldId="261"/>
            <ac:spMk id="5" creationId="{DB69E2AA-1392-4720-96F6-C3C530FEC516}"/>
          </ac:spMkLst>
        </pc:spChg>
        <pc:spChg chg="add mod">
          <ac:chgData name="Jenn Anne" userId="2e42e5b19939340a" providerId="LiveId" clId="{91BA36C8-C1F9-47E4-8258-D7C8C149F092}" dt="2020-07-21T18:46:50.869" v="109" actId="20577"/>
          <ac:spMkLst>
            <pc:docMk/>
            <pc:sldMk cId="0" sldId="261"/>
            <ac:spMk id="6" creationId="{4AB5DEFD-7181-46F3-BFA6-65DF0F1EEBF4}"/>
          </ac:spMkLst>
        </pc:spChg>
        <pc:spChg chg="mod">
          <ac:chgData name="Jenn Anne" userId="2e42e5b19939340a" providerId="LiveId" clId="{91BA36C8-C1F9-47E4-8258-D7C8C149F092}" dt="2020-07-21T18:46:59.710" v="124" actId="20577"/>
          <ac:spMkLst>
            <pc:docMk/>
            <pc:sldMk cId="0" sldId="261"/>
            <ac:spMk id="669" creationId="{00000000-0000-0000-0000-000000000000}"/>
          </ac:spMkLst>
        </pc:spChg>
        <pc:graphicFrameChg chg="add mod modGraphic">
          <ac:chgData name="Jenn Anne" userId="2e42e5b19939340a" providerId="LiveId" clId="{91BA36C8-C1F9-47E4-8258-D7C8C149F092}" dt="2020-07-21T18:45:28.928" v="69" actId="1076"/>
          <ac:graphicFrameMkLst>
            <pc:docMk/>
            <pc:sldMk cId="0" sldId="261"/>
            <ac:graphicFrameMk id="2" creationId="{50FC1D57-599A-49EF-9932-A98AC9B7319D}"/>
          </ac:graphicFrameMkLst>
        </pc:graphicFrameChg>
        <pc:graphicFrameChg chg="add del mod modGraphic">
          <ac:chgData name="Jenn Anne" userId="2e42e5b19939340a" providerId="LiveId" clId="{91BA36C8-C1F9-47E4-8258-D7C8C149F092}" dt="2020-07-21T18:45:22.501" v="67" actId="1076"/>
          <ac:graphicFrameMkLst>
            <pc:docMk/>
            <pc:sldMk cId="0" sldId="261"/>
            <ac:graphicFrameMk id="667" creationId="{00000000-0000-0000-0000-000000000000}"/>
          </ac:graphicFrameMkLst>
        </pc:graphicFrameChg>
        <pc:graphicFrameChg chg="del">
          <ac:chgData name="Jenn Anne" userId="2e42e5b19939340a" providerId="LiveId" clId="{91BA36C8-C1F9-47E4-8258-D7C8C149F092}" dt="2020-07-21T18:43:56.113" v="41" actId="478"/>
          <ac:graphicFrameMkLst>
            <pc:docMk/>
            <pc:sldMk cId="0" sldId="261"/>
            <ac:graphicFrameMk id="668" creationId="{00000000-0000-0000-0000-000000000000}"/>
          </ac:graphicFrameMkLst>
        </pc:graphicFrameChg>
        <pc:picChg chg="mod">
          <ac:chgData name="Jenn Anne" userId="2e42e5b19939340a" providerId="LiveId" clId="{91BA36C8-C1F9-47E4-8258-D7C8C149F092}" dt="2020-07-21T18:45:14.398" v="66" actId="1076"/>
          <ac:picMkLst>
            <pc:docMk/>
            <pc:sldMk cId="0" sldId="261"/>
            <ac:picMk id="662" creationId="{00000000-0000-0000-0000-000000000000}"/>
          </ac:picMkLst>
        </pc:picChg>
      </pc:sldChg>
      <pc:sldChg chg="ord modNotes">
        <pc:chgData name="Jenn Anne" userId="2e42e5b19939340a" providerId="LiveId" clId="{91BA36C8-C1F9-47E4-8258-D7C8C149F092}" dt="2020-07-21T18:42:59.732" v="38" actId="20578"/>
        <pc:sldMkLst>
          <pc:docMk/>
          <pc:sldMk cId="0" sldId="262"/>
        </pc:sldMkLst>
      </pc:sldChg>
      <pc:sldChg chg="ord modNotes">
        <pc:chgData name="Jenn Anne" userId="2e42e5b19939340a" providerId="LiveId" clId="{91BA36C8-C1F9-47E4-8258-D7C8C149F092}" dt="2020-07-21T17:51:16.900" v="5"/>
        <pc:sldMkLst>
          <pc:docMk/>
          <pc:sldMk cId="0" sldId="263"/>
        </pc:sldMkLst>
      </pc:sldChg>
      <pc:sldChg chg="add del">
        <pc:chgData name="Jenn Anne" userId="2e42e5b19939340a" providerId="LiveId" clId="{91BA36C8-C1F9-47E4-8258-D7C8C149F092}" dt="2020-07-21T18:50:14.643" v="176" actId="47"/>
        <pc:sldMkLst>
          <pc:docMk/>
          <pc:sldMk cId="2248116070" sldId="265"/>
        </pc:sldMkLst>
      </pc:sldChg>
      <pc:sldChg chg="addSp modSp add mod">
        <pc:chgData name="Jenn Anne" userId="2e42e5b19939340a" providerId="LiveId" clId="{91BA36C8-C1F9-47E4-8258-D7C8C149F092}" dt="2020-07-21T20:57:31.138" v="231" actId="122"/>
        <pc:sldMkLst>
          <pc:docMk/>
          <pc:sldMk cId="2255402080" sldId="265"/>
        </pc:sldMkLst>
        <pc:spChg chg="add mod">
          <ac:chgData name="Jenn Anne" userId="2e42e5b19939340a" providerId="LiveId" clId="{91BA36C8-C1F9-47E4-8258-D7C8C149F092}" dt="2020-07-21T20:57:31.138" v="231" actId="122"/>
          <ac:spMkLst>
            <pc:docMk/>
            <pc:sldMk cId="2255402080" sldId="265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0:57:54.858" v="234" actId="122"/>
        <pc:sldMkLst>
          <pc:docMk/>
          <pc:sldMk cId="930149968" sldId="266"/>
        </pc:sldMkLst>
        <pc:spChg chg="mod">
          <ac:chgData name="Jenn Anne" userId="2e42e5b19939340a" providerId="LiveId" clId="{91BA36C8-C1F9-47E4-8258-D7C8C149F092}" dt="2020-07-21T20:57:54.858" v="234" actId="122"/>
          <ac:spMkLst>
            <pc:docMk/>
            <pc:sldMk cId="930149968" sldId="266"/>
            <ac:spMk id="2" creationId="{58763B9F-86A5-4024-BCFA-D6B5734689F8}"/>
          </ac:spMkLst>
        </pc:spChg>
      </pc:sldChg>
      <pc:sldChg chg="add del">
        <pc:chgData name="Jenn Anne" userId="2e42e5b19939340a" providerId="LiveId" clId="{91BA36C8-C1F9-47E4-8258-D7C8C149F092}" dt="2020-07-21T18:54:04.443" v="203"/>
        <pc:sldMkLst>
          <pc:docMk/>
          <pc:sldMk cId="2611010518" sldId="266"/>
        </pc:sldMkLst>
      </pc:sldChg>
      <pc:sldChg chg="add del">
        <pc:chgData name="Jenn Anne" userId="2e42e5b19939340a" providerId="LiveId" clId="{91BA36C8-C1F9-47E4-8258-D7C8C149F092}" dt="2020-07-21T18:50:14.097" v="175" actId="47"/>
        <pc:sldMkLst>
          <pc:docMk/>
          <pc:sldMk cId="2680409194" sldId="266"/>
        </pc:sldMkLst>
      </pc:sldChg>
      <pc:sldChg chg="add del">
        <pc:chgData name="Jenn Anne" userId="2e42e5b19939340a" providerId="LiveId" clId="{91BA36C8-C1F9-47E4-8258-D7C8C149F092}" dt="2020-07-21T18:50:13.605" v="174" actId="47"/>
        <pc:sldMkLst>
          <pc:docMk/>
          <pc:sldMk cId="862374727" sldId="267"/>
        </pc:sldMkLst>
      </pc:sldChg>
      <pc:sldChg chg="modSp add mod">
        <pc:chgData name="Jenn Anne" userId="2e42e5b19939340a" providerId="LiveId" clId="{91BA36C8-C1F9-47E4-8258-D7C8C149F092}" dt="2020-07-21T20:58:09.889" v="237" actId="122"/>
        <pc:sldMkLst>
          <pc:docMk/>
          <pc:sldMk cId="2574390007" sldId="267"/>
        </pc:sldMkLst>
        <pc:spChg chg="mod">
          <ac:chgData name="Jenn Anne" userId="2e42e5b19939340a" providerId="LiveId" clId="{91BA36C8-C1F9-47E4-8258-D7C8C149F092}" dt="2020-07-21T20:58:09.889" v="237" actId="122"/>
          <ac:spMkLst>
            <pc:docMk/>
            <pc:sldMk cId="2574390007" sldId="267"/>
            <ac:spMk id="2" creationId="{58763B9F-86A5-4024-BCFA-D6B5734689F8}"/>
          </ac:spMkLst>
        </pc:spChg>
      </pc:sldChg>
      <pc:sldChg chg="add del">
        <pc:chgData name="Jenn Anne" userId="2e42e5b19939340a" providerId="LiveId" clId="{91BA36C8-C1F9-47E4-8258-D7C8C149F092}" dt="2020-07-21T18:54:03.881" v="202"/>
        <pc:sldMkLst>
          <pc:docMk/>
          <pc:sldMk cId="2791100788" sldId="267"/>
        </pc:sldMkLst>
      </pc:sldChg>
      <pc:sldChg chg="add del">
        <pc:chgData name="Jenn Anne" userId="2e42e5b19939340a" providerId="LiveId" clId="{91BA36C8-C1F9-47E4-8258-D7C8C149F092}" dt="2020-07-21T18:50:13.132" v="173" actId="47"/>
        <pc:sldMkLst>
          <pc:docMk/>
          <pc:sldMk cId="761060478" sldId="268"/>
        </pc:sldMkLst>
      </pc:sldChg>
      <pc:sldChg chg="modSp add mod">
        <pc:chgData name="Jenn Anne" userId="2e42e5b19939340a" providerId="LiveId" clId="{91BA36C8-C1F9-47E4-8258-D7C8C149F092}" dt="2020-07-21T20:58:26.205" v="240" actId="122"/>
        <pc:sldMkLst>
          <pc:docMk/>
          <pc:sldMk cId="2716464908" sldId="268"/>
        </pc:sldMkLst>
        <pc:spChg chg="mod">
          <ac:chgData name="Jenn Anne" userId="2e42e5b19939340a" providerId="LiveId" clId="{91BA36C8-C1F9-47E4-8258-D7C8C149F092}" dt="2020-07-21T20:58:26.205" v="240" actId="122"/>
          <ac:spMkLst>
            <pc:docMk/>
            <pc:sldMk cId="2716464908" sldId="268"/>
            <ac:spMk id="2" creationId="{58763B9F-86A5-4024-BCFA-D6B5734689F8}"/>
          </ac:spMkLst>
        </pc:spChg>
      </pc:sldChg>
      <pc:sldChg chg="add del">
        <pc:chgData name="Jenn Anne" userId="2e42e5b19939340a" providerId="LiveId" clId="{91BA36C8-C1F9-47E4-8258-D7C8C149F092}" dt="2020-07-21T18:54:03.295" v="201"/>
        <pc:sldMkLst>
          <pc:docMk/>
          <pc:sldMk cId="4260072440" sldId="268"/>
        </pc:sldMkLst>
      </pc:sldChg>
      <pc:sldChg chg="modSp add mod">
        <pc:chgData name="Jenn Anne" userId="2e42e5b19939340a" providerId="LiveId" clId="{91BA36C8-C1F9-47E4-8258-D7C8C149F092}" dt="2020-07-21T20:58:42.999" v="243" actId="122"/>
        <pc:sldMkLst>
          <pc:docMk/>
          <pc:sldMk cId="3563916950" sldId="269"/>
        </pc:sldMkLst>
        <pc:spChg chg="mod">
          <ac:chgData name="Jenn Anne" userId="2e42e5b19939340a" providerId="LiveId" clId="{91BA36C8-C1F9-47E4-8258-D7C8C149F092}" dt="2020-07-21T20:58:42.999" v="243" actId="122"/>
          <ac:spMkLst>
            <pc:docMk/>
            <pc:sldMk cId="3563916950" sldId="269"/>
            <ac:spMk id="2" creationId="{58763B9F-86A5-4024-BCFA-D6B5734689F8}"/>
          </ac:spMkLst>
        </pc:spChg>
      </pc:sldChg>
      <pc:sldChg chg="add del">
        <pc:chgData name="Jenn Anne" userId="2e42e5b19939340a" providerId="LiveId" clId="{91BA36C8-C1F9-47E4-8258-D7C8C149F092}" dt="2020-07-21T18:50:12.397" v="172" actId="47"/>
        <pc:sldMkLst>
          <pc:docMk/>
          <pc:sldMk cId="3946506703" sldId="269"/>
        </pc:sldMkLst>
      </pc:sldChg>
      <pc:sldChg chg="modSp add mod">
        <pc:chgData name="Jenn Anne" userId="2e42e5b19939340a" providerId="LiveId" clId="{91BA36C8-C1F9-47E4-8258-D7C8C149F092}" dt="2020-07-21T20:58:57.590" v="246" actId="122"/>
        <pc:sldMkLst>
          <pc:docMk/>
          <pc:sldMk cId="2868764795" sldId="270"/>
        </pc:sldMkLst>
        <pc:spChg chg="mod">
          <ac:chgData name="Jenn Anne" userId="2e42e5b19939340a" providerId="LiveId" clId="{91BA36C8-C1F9-47E4-8258-D7C8C149F092}" dt="2020-07-21T20:58:57.590" v="246" actId="122"/>
          <ac:spMkLst>
            <pc:docMk/>
            <pc:sldMk cId="2868764795" sldId="270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0:59:13.906" v="249" actId="122"/>
        <pc:sldMkLst>
          <pc:docMk/>
          <pc:sldMk cId="621848898" sldId="271"/>
        </pc:sldMkLst>
        <pc:spChg chg="mod">
          <ac:chgData name="Jenn Anne" userId="2e42e5b19939340a" providerId="LiveId" clId="{91BA36C8-C1F9-47E4-8258-D7C8C149F092}" dt="2020-07-21T20:59:13.906" v="249" actId="122"/>
          <ac:spMkLst>
            <pc:docMk/>
            <pc:sldMk cId="621848898" sldId="271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0:59:48.156" v="252" actId="122"/>
        <pc:sldMkLst>
          <pc:docMk/>
          <pc:sldMk cId="1857012075" sldId="272"/>
        </pc:sldMkLst>
        <pc:spChg chg="mod">
          <ac:chgData name="Jenn Anne" userId="2e42e5b19939340a" providerId="LiveId" clId="{91BA36C8-C1F9-47E4-8258-D7C8C149F092}" dt="2020-07-21T20:59:48.156" v="252" actId="122"/>
          <ac:spMkLst>
            <pc:docMk/>
            <pc:sldMk cId="1857012075" sldId="272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0:59:58.765" v="255" actId="122"/>
        <pc:sldMkLst>
          <pc:docMk/>
          <pc:sldMk cId="215124322" sldId="273"/>
        </pc:sldMkLst>
        <pc:spChg chg="mod">
          <ac:chgData name="Jenn Anne" userId="2e42e5b19939340a" providerId="LiveId" clId="{91BA36C8-C1F9-47E4-8258-D7C8C149F092}" dt="2020-07-21T20:59:58.765" v="255" actId="122"/>
          <ac:spMkLst>
            <pc:docMk/>
            <pc:sldMk cId="215124322" sldId="273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0:08.942" v="258" actId="122"/>
        <pc:sldMkLst>
          <pc:docMk/>
          <pc:sldMk cId="1573960916" sldId="274"/>
        </pc:sldMkLst>
        <pc:spChg chg="mod">
          <ac:chgData name="Jenn Anne" userId="2e42e5b19939340a" providerId="LiveId" clId="{91BA36C8-C1F9-47E4-8258-D7C8C149F092}" dt="2020-07-21T21:00:08.942" v="258" actId="122"/>
          <ac:spMkLst>
            <pc:docMk/>
            <pc:sldMk cId="1573960916" sldId="274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0:19.314" v="261" actId="122"/>
        <pc:sldMkLst>
          <pc:docMk/>
          <pc:sldMk cId="2974109765" sldId="275"/>
        </pc:sldMkLst>
        <pc:spChg chg="mod">
          <ac:chgData name="Jenn Anne" userId="2e42e5b19939340a" providerId="LiveId" clId="{91BA36C8-C1F9-47E4-8258-D7C8C149F092}" dt="2020-07-21T21:00:19.314" v="261" actId="122"/>
          <ac:spMkLst>
            <pc:docMk/>
            <pc:sldMk cId="2974109765" sldId="275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0:29.890" v="264" actId="122"/>
        <pc:sldMkLst>
          <pc:docMk/>
          <pc:sldMk cId="3928984476" sldId="276"/>
        </pc:sldMkLst>
        <pc:spChg chg="mod">
          <ac:chgData name="Jenn Anne" userId="2e42e5b19939340a" providerId="LiveId" clId="{91BA36C8-C1F9-47E4-8258-D7C8C149F092}" dt="2020-07-21T21:00:29.890" v="264" actId="122"/>
          <ac:spMkLst>
            <pc:docMk/>
            <pc:sldMk cId="3928984476" sldId="276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0:40.002" v="267" actId="122"/>
        <pc:sldMkLst>
          <pc:docMk/>
          <pc:sldMk cId="3275480456" sldId="277"/>
        </pc:sldMkLst>
        <pc:spChg chg="mod">
          <ac:chgData name="Jenn Anne" userId="2e42e5b19939340a" providerId="LiveId" clId="{91BA36C8-C1F9-47E4-8258-D7C8C149F092}" dt="2020-07-21T21:00:40.002" v="267" actId="122"/>
          <ac:spMkLst>
            <pc:docMk/>
            <pc:sldMk cId="3275480456" sldId="277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0:50.528" v="270" actId="122"/>
        <pc:sldMkLst>
          <pc:docMk/>
          <pc:sldMk cId="3677083951" sldId="278"/>
        </pc:sldMkLst>
        <pc:spChg chg="mod">
          <ac:chgData name="Jenn Anne" userId="2e42e5b19939340a" providerId="LiveId" clId="{91BA36C8-C1F9-47E4-8258-D7C8C149F092}" dt="2020-07-21T21:00:50.528" v="270" actId="122"/>
          <ac:spMkLst>
            <pc:docMk/>
            <pc:sldMk cId="3677083951" sldId="278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1:01.458" v="273" actId="122"/>
        <pc:sldMkLst>
          <pc:docMk/>
          <pc:sldMk cId="460517393" sldId="279"/>
        </pc:sldMkLst>
        <pc:spChg chg="mod">
          <ac:chgData name="Jenn Anne" userId="2e42e5b19939340a" providerId="LiveId" clId="{91BA36C8-C1F9-47E4-8258-D7C8C149F092}" dt="2020-07-21T21:01:01.458" v="273" actId="122"/>
          <ac:spMkLst>
            <pc:docMk/>
            <pc:sldMk cId="460517393" sldId="279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1:15.020" v="276" actId="122"/>
        <pc:sldMkLst>
          <pc:docMk/>
          <pc:sldMk cId="3972167665" sldId="280"/>
        </pc:sldMkLst>
        <pc:spChg chg="mod">
          <ac:chgData name="Jenn Anne" userId="2e42e5b19939340a" providerId="LiveId" clId="{91BA36C8-C1F9-47E4-8258-D7C8C149F092}" dt="2020-07-21T21:01:15.020" v="276" actId="122"/>
          <ac:spMkLst>
            <pc:docMk/>
            <pc:sldMk cId="3972167665" sldId="280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1:26.319" v="279" actId="122"/>
        <pc:sldMkLst>
          <pc:docMk/>
          <pc:sldMk cId="2036358315" sldId="281"/>
        </pc:sldMkLst>
        <pc:spChg chg="mod">
          <ac:chgData name="Jenn Anne" userId="2e42e5b19939340a" providerId="LiveId" clId="{91BA36C8-C1F9-47E4-8258-D7C8C149F092}" dt="2020-07-21T21:01:26.319" v="279" actId="122"/>
          <ac:spMkLst>
            <pc:docMk/>
            <pc:sldMk cId="2036358315" sldId="281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1:38.955" v="282" actId="122"/>
        <pc:sldMkLst>
          <pc:docMk/>
          <pc:sldMk cId="4270955142" sldId="282"/>
        </pc:sldMkLst>
        <pc:spChg chg="mod">
          <ac:chgData name="Jenn Anne" userId="2e42e5b19939340a" providerId="LiveId" clId="{91BA36C8-C1F9-47E4-8258-D7C8C149F092}" dt="2020-07-21T21:01:38.955" v="282" actId="122"/>
          <ac:spMkLst>
            <pc:docMk/>
            <pc:sldMk cId="4270955142" sldId="282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1:48.490" v="285" actId="122"/>
        <pc:sldMkLst>
          <pc:docMk/>
          <pc:sldMk cId="1187115268" sldId="283"/>
        </pc:sldMkLst>
        <pc:spChg chg="mod">
          <ac:chgData name="Jenn Anne" userId="2e42e5b19939340a" providerId="LiveId" clId="{91BA36C8-C1F9-47E4-8258-D7C8C149F092}" dt="2020-07-21T21:01:48.490" v="285" actId="122"/>
          <ac:spMkLst>
            <pc:docMk/>
            <pc:sldMk cId="1187115268" sldId="283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2:01.280" v="288" actId="122"/>
        <pc:sldMkLst>
          <pc:docMk/>
          <pc:sldMk cId="749268177" sldId="284"/>
        </pc:sldMkLst>
        <pc:spChg chg="mod">
          <ac:chgData name="Jenn Anne" userId="2e42e5b19939340a" providerId="LiveId" clId="{91BA36C8-C1F9-47E4-8258-D7C8C149F092}" dt="2020-07-21T21:02:01.280" v="288" actId="122"/>
          <ac:spMkLst>
            <pc:docMk/>
            <pc:sldMk cId="749268177" sldId="284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2:10.950" v="291" actId="122"/>
        <pc:sldMkLst>
          <pc:docMk/>
          <pc:sldMk cId="1816950361" sldId="285"/>
        </pc:sldMkLst>
        <pc:spChg chg="mod">
          <ac:chgData name="Jenn Anne" userId="2e42e5b19939340a" providerId="LiveId" clId="{91BA36C8-C1F9-47E4-8258-D7C8C149F092}" dt="2020-07-21T21:02:10.950" v="291" actId="122"/>
          <ac:spMkLst>
            <pc:docMk/>
            <pc:sldMk cId="1816950361" sldId="285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2:23.473" v="296" actId="122"/>
        <pc:sldMkLst>
          <pc:docMk/>
          <pc:sldMk cId="2725334120" sldId="286"/>
        </pc:sldMkLst>
        <pc:spChg chg="mod">
          <ac:chgData name="Jenn Anne" userId="2e42e5b19939340a" providerId="LiveId" clId="{91BA36C8-C1F9-47E4-8258-D7C8C149F092}" dt="2020-07-21T21:02:23.473" v="296" actId="122"/>
          <ac:spMkLst>
            <pc:docMk/>
            <pc:sldMk cId="2725334120" sldId="286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2:37.150" v="301" actId="122"/>
        <pc:sldMkLst>
          <pc:docMk/>
          <pc:sldMk cId="587042067" sldId="287"/>
        </pc:sldMkLst>
        <pc:spChg chg="mod">
          <ac:chgData name="Jenn Anne" userId="2e42e5b19939340a" providerId="LiveId" clId="{91BA36C8-C1F9-47E4-8258-D7C8C149F092}" dt="2020-07-21T21:02:37.150" v="301" actId="122"/>
          <ac:spMkLst>
            <pc:docMk/>
            <pc:sldMk cId="587042067" sldId="287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2:47.172" v="304" actId="122"/>
        <pc:sldMkLst>
          <pc:docMk/>
          <pc:sldMk cId="3246424044" sldId="288"/>
        </pc:sldMkLst>
        <pc:spChg chg="mod">
          <ac:chgData name="Jenn Anne" userId="2e42e5b19939340a" providerId="LiveId" clId="{91BA36C8-C1F9-47E4-8258-D7C8C149F092}" dt="2020-07-21T21:02:47.172" v="304" actId="122"/>
          <ac:spMkLst>
            <pc:docMk/>
            <pc:sldMk cId="3246424044" sldId="288"/>
            <ac:spMk id="2" creationId="{58763B9F-86A5-4024-BCFA-D6B5734689F8}"/>
          </ac:spMkLst>
        </pc:spChg>
      </pc:sldChg>
      <pc:sldChg chg="modSp add mod">
        <pc:chgData name="Jenn Anne" userId="2e42e5b19939340a" providerId="LiveId" clId="{91BA36C8-C1F9-47E4-8258-D7C8C149F092}" dt="2020-07-21T21:03:03.223" v="307" actId="122"/>
        <pc:sldMkLst>
          <pc:docMk/>
          <pc:sldMk cId="3634950653" sldId="289"/>
        </pc:sldMkLst>
        <pc:spChg chg="mod">
          <ac:chgData name="Jenn Anne" userId="2e42e5b19939340a" providerId="LiveId" clId="{91BA36C8-C1F9-47E4-8258-D7C8C149F092}" dt="2020-07-21T21:03:03.223" v="307" actId="122"/>
          <ac:spMkLst>
            <pc:docMk/>
            <pc:sldMk cId="3634950653" sldId="289"/>
            <ac:spMk id="2" creationId="{58763B9F-86A5-4024-BCFA-D6B5734689F8}"/>
          </ac:spMkLst>
        </pc:spChg>
      </pc:sldChg>
      <pc:sldChg chg="add ord">
        <pc:chgData name="Jenn Anne" userId="2e42e5b19939340a" providerId="LiveId" clId="{91BA36C8-C1F9-47E4-8258-D7C8C149F092}" dt="2020-07-21T21:03:54.731" v="309"/>
        <pc:sldMkLst>
          <pc:docMk/>
          <pc:sldMk cId="3026101792" sldId="2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Google Shape;58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84" name="Google Shape;584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16757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54259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811275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842978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90985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214120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42301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428779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11759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529706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60" name="Google Shape;660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407418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87931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8336330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8732059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5673546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0115561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330237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134492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8853952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4545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8c52c6881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8c52c6881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1792164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03747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4203371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0259912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3248160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131700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9" name="Google Shape;7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8c52c687aa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71" name="Google Shape;271;g8c52c687aa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5304e8036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83" name="Google Shape;683;g5304e8036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Google Shape;37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4480" y="685800"/>
            <a:ext cx="26496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7" name="Google Shape;377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g5304e80363_0_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72" name="Google Shape;672;g5304e80363_0_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4" name="Google Shape;71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685800"/>
            <a:ext cx="2649538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5" name="Google Shape;715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subTitle" idx="1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1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0"/>
          <p:cNvSpPr txBox="1">
            <a:spLocks noGrp="1"/>
          </p:cNvSpPr>
          <p:nvPr>
            <p:ph type="body" idx="1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5" name="Google Shape;45;p2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21"/>
          <p:cNvSpPr txBox="1">
            <a:spLocks noGrp="1"/>
          </p:cNvSpPr>
          <p:nvPr>
            <p:ph type="title" hasCustomPrompt="1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1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" name="Google Shape;21;p14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5" name="Google Shape;25;p15"/>
          <p:cNvSpPr txBox="1">
            <a:spLocks noGrp="1"/>
          </p:cNvSpPr>
          <p:nvPr>
            <p:ph type="body" idx="2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15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6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17"/>
          <p:cNvSpPr txBox="1">
            <a:spLocks noGrp="1"/>
          </p:cNvSpPr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body" idx="1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8"/>
          <p:cNvSpPr txBox="1">
            <a:spLocks noGrp="1"/>
          </p:cNvSpPr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6" name="Google Shape;36;p18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" name="Google Shape;39;p19"/>
          <p:cNvSpPr txBox="1">
            <a:spLocks noGrp="1"/>
          </p:cNvSpPr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0" name="Google Shape;40;p19"/>
          <p:cNvSpPr txBox="1">
            <a:spLocks noGrp="1"/>
          </p:cNvSpPr>
          <p:nvPr>
            <p:ph type="subTitle" idx="1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1" name="Google Shape;41;p19"/>
          <p:cNvSpPr txBox="1">
            <a:spLocks noGrp="1"/>
          </p:cNvSpPr>
          <p:nvPr>
            <p:ph type="body" idx="2"/>
          </p:nvPr>
        </p:nvSpPr>
        <p:spPr>
          <a:xfrm>
            <a:off x="4198575" y="1415969"/>
            <a:ext cx="3261300" cy="72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2" name="Google Shape;42;p19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0"/>
          <p:cNvSpPr txBox="1">
            <a:spLocks noGrp="1"/>
          </p:cNvSpPr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0"/>
          <p:cNvSpPr txBox="1">
            <a:spLocks noGrp="1"/>
          </p:cNvSpPr>
          <p:nvPr>
            <p:ph type="body" idx="1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10"/>
          <p:cNvSpPr txBox="1">
            <a:spLocks noGrp="1"/>
          </p:cNvSpPr>
          <p:nvPr>
            <p:ph type="sldNum" idx="12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6" name="Google Shape;586;p2"/>
          <p:cNvGrpSpPr/>
          <p:nvPr/>
        </p:nvGrpSpPr>
        <p:grpSpPr>
          <a:xfrm>
            <a:off x="521032" y="4073734"/>
            <a:ext cx="1198973" cy="1099238"/>
            <a:chOff x="359321" y="3013770"/>
            <a:chExt cx="864000" cy="936000"/>
          </a:xfrm>
        </p:grpSpPr>
        <p:sp>
          <p:nvSpPr>
            <p:cNvPr id="587" name="Google Shape;587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8" name="Google Shape;588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89" name="Google Shape;589;p2"/>
          <p:cNvGrpSpPr/>
          <p:nvPr/>
        </p:nvGrpSpPr>
        <p:grpSpPr>
          <a:xfrm>
            <a:off x="1919835" y="4073734"/>
            <a:ext cx="1198973" cy="1099238"/>
            <a:chOff x="359321" y="3013770"/>
            <a:chExt cx="864000" cy="936000"/>
          </a:xfrm>
        </p:grpSpPr>
        <p:sp>
          <p:nvSpPr>
            <p:cNvPr id="590" name="Google Shape;590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1" name="Google Shape;591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2" name="Google Shape;592;p2"/>
          <p:cNvGrpSpPr/>
          <p:nvPr/>
        </p:nvGrpSpPr>
        <p:grpSpPr>
          <a:xfrm>
            <a:off x="3318637" y="4073734"/>
            <a:ext cx="1198973" cy="1099238"/>
            <a:chOff x="359321" y="3013770"/>
            <a:chExt cx="864000" cy="936000"/>
          </a:xfrm>
        </p:grpSpPr>
        <p:sp>
          <p:nvSpPr>
            <p:cNvPr id="593" name="Google Shape;593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4" name="Google Shape;594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5" name="Google Shape;595;p2"/>
          <p:cNvGrpSpPr/>
          <p:nvPr/>
        </p:nvGrpSpPr>
        <p:grpSpPr>
          <a:xfrm>
            <a:off x="4717440" y="4073734"/>
            <a:ext cx="1198973" cy="1099238"/>
            <a:chOff x="359321" y="3013770"/>
            <a:chExt cx="864000" cy="936000"/>
          </a:xfrm>
        </p:grpSpPr>
        <p:sp>
          <p:nvSpPr>
            <p:cNvPr id="596" name="Google Shape;596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7" name="Google Shape;597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598" name="Google Shape;598;p2"/>
          <p:cNvGrpSpPr/>
          <p:nvPr/>
        </p:nvGrpSpPr>
        <p:grpSpPr>
          <a:xfrm>
            <a:off x="6116242" y="4073734"/>
            <a:ext cx="1198973" cy="1099238"/>
            <a:chOff x="359321" y="3013770"/>
            <a:chExt cx="864000" cy="936000"/>
          </a:xfrm>
        </p:grpSpPr>
        <p:sp>
          <p:nvSpPr>
            <p:cNvPr id="599" name="Google Shape;599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0" name="Google Shape;600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1" name="Google Shape;601;p2"/>
          <p:cNvGrpSpPr/>
          <p:nvPr/>
        </p:nvGrpSpPr>
        <p:grpSpPr>
          <a:xfrm>
            <a:off x="521032" y="5490217"/>
            <a:ext cx="1198973" cy="1099238"/>
            <a:chOff x="359321" y="3013770"/>
            <a:chExt cx="864000" cy="936000"/>
          </a:xfrm>
        </p:grpSpPr>
        <p:sp>
          <p:nvSpPr>
            <p:cNvPr id="602" name="Google Shape;60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4" name="Google Shape;604;p2"/>
          <p:cNvGrpSpPr/>
          <p:nvPr/>
        </p:nvGrpSpPr>
        <p:grpSpPr>
          <a:xfrm>
            <a:off x="1919835" y="5490217"/>
            <a:ext cx="1198973" cy="1099238"/>
            <a:chOff x="359321" y="3013770"/>
            <a:chExt cx="864000" cy="936000"/>
          </a:xfrm>
        </p:grpSpPr>
        <p:sp>
          <p:nvSpPr>
            <p:cNvPr id="605" name="Google Shape;605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07" name="Google Shape;607;p2"/>
          <p:cNvGrpSpPr/>
          <p:nvPr/>
        </p:nvGrpSpPr>
        <p:grpSpPr>
          <a:xfrm>
            <a:off x="3318637" y="5490217"/>
            <a:ext cx="1198973" cy="1099238"/>
            <a:chOff x="359321" y="3013770"/>
            <a:chExt cx="864000" cy="936000"/>
          </a:xfrm>
        </p:grpSpPr>
        <p:sp>
          <p:nvSpPr>
            <p:cNvPr id="608" name="Google Shape;60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0" name="Google Shape;610;p2"/>
          <p:cNvGrpSpPr/>
          <p:nvPr/>
        </p:nvGrpSpPr>
        <p:grpSpPr>
          <a:xfrm>
            <a:off x="4717440" y="5490217"/>
            <a:ext cx="1198973" cy="1099238"/>
            <a:chOff x="359321" y="3013770"/>
            <a:chExt cx="864000" cy="936000"/>
          </a:xfrm>
        </p:grpSpPr>
        <p:sp>
          <p:nvSpPr>
            <p:cNvPr id="611" name="Google Shape;611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3" name="Google Shape;613;p2"/>
          <p:cNvGrpSpPr/>
          <p:nvPr/>
        </p:nvGrpSpPr>
        <p:grpSpPr>
          <a:xfrm>
            <a:off x="6116242" y="5490217"/>
            <a:ext cx="1198973" cy="1099238"/>
            <a:chOff x="359321" y="3013770"/>
            <a:chExt cx="864000" cy="936000"/>
          </a:xfrm>
        </p:grpSpPr>
        <p:sp>
          <p:nvSpPr>
            <p:cNvPr id="614" name="Google Shape;614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6" name="Google Shape;616;p2"/>
          <p:cNvGrpSpPr/>
          <p:nvPr/>
        </p:nvGrpSpPr>
        <p:grpSpPr>
          <a:xfrm>
            <a:off x="521032" y="6906701"/>
            <a:ext cx="1198973" cy="1099238"/>
            <a:chOff x="359321" y="3013770"/>
            <a:chExt cx="864000" cy="936000"/>
          </a:xfrm>
        </p:grpSpPr>
        <p:sp>
          <p:nvSpPr>
            <p:cNvPr id="617" name="Google Shape;617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8" name="Google Shape;618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19" name="Google Shape;619;p2"/>
          <p:cNvGrpSpPr/>
          <p:nvPr/>
        </p:nvGrpSpPr>
        <p:grpSpPr>
          <a:xfrm>
            <a:off x="1919835" y="6906701"/>
            <a:ext cx="1198973" cy="1099238"/>
            <a:chOff x="359321" y="3013770"/>
            <a:chExt cx="864000" cy="936000"/>
          </a:xfrm>
        </p:grpSpPr>
        <p:sp>
          <p:nvSpPr>
            <p:cNvPr id="620" name="Google Shape;620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1" name="Google Shape;621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2" name="Google Shape;622;p2"/>
          <p:cNvGrpSpPr/>
          <p:nvPr/>
        </p:nvGrpSpPr>
        <p:grpSpPr>
          <a:xfrm>
            <a:off x="3318637" y="6906701"/>
            <a:ext cx="1198973" cy="1099238"/>
            <a:chOff x="359321" y="3013770"/>
            <a:chExt cx="864000" cy="936000"/>
          </a:xfrm>
        </p:grpSpPr>
        <p:sp>
          <p:nvSpPr>
            <p:cNvPr id="623" name="Google Shape;623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4" name="Google Shape;624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5" name="Google Shape;625;p2"/>
          <p:cNvGrpSpPr/>
          <p:nvPr/>
        </p:nvGrpSpPr>
        <p:grpSpPr>
          <a:xfrm>
            <a:off x="4717440" y="6906701"/>
            <a:ext cx="1198973" cy="1099238"/>
            <a:chOff x="359321" y="3013770"/>
            <a:chExt cx="864000" cy="936000"/>
          </a:xfrm>
        </p:grpSpPr>
        <p:sp>
          <p:nvSpPr>
            <p:cNvPr id="626" name="Google Shape;626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7" name="Google Shape;627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28" name="Google Shape;628;p2"/>
          <p:cNvGrpSpPr/>
          <p:nvPr/>
        </p:nvGrpSpPr>
        <p:grpSpPr>
          <a:xfrm>
            <a:off x="6116242" y="6906701"/>
            <a:ext cx="1198973" cy="1099238"/>
            <a:chOff x="359321" y="3013770"/>
            <a:chExt cx="864000" cy="936000"/>
          </a:xfrm>
        </p:grpSpPr>
        <p:sp>
          <p:nvSpPr>
            <p:cNvPr id="629" name="Google Shape;629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0" name="Google Shape;630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1" name="Google Shape;631;p2"/>
          <p:cNvGrpSpPr/>
          <p:nvPr/>
        </p:nvGrpSpPr>
        <p:grpSpPr>
          <a:xfrm>
            <a:off x="521032" y="8323186"/>
            <a:ext cx="1198973" cy="1099238"/>
            <a:chOff x="359321" y="3013770"/>
            <a:chExt cx="864000" cy="936000"/>
          </a:xfrm>
        </p:grpSpPr>
        <p:sp>
          <p:nvSpPr>
            <p:cNvPr id="632" name="Google Shape;63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3" name="Google Shape;63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34" name="Google Shape;634;p2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635" name="Google Shape;635;p2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2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7" name="Google Shape;637;p2"/>
          <p:cNvGrpSpPr/>
          <p:nvPr/>
        </p:nvGrpSpPr>
        <p:grpSpPr>
          <a:xfrm>
            <a:off x="521020" y="2748259"/>
            <a:ext cx="1198973" cy="1099238"/>
            <a:chOff x="359321" y="3013770"/>
            <a:chExt cx="864000" cy="936000"/>
          </a:xfrm>
        </p:grpSpPr>
        <p:sp>
          <p:nvSpPr>
            <p:cNvPr id="638" name="Google Shape;63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9" name="Google Shape;63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40" name="Google Shape;640;p2"/>
          <p:cNvSpPr/>
          <p:nvPr/>
        </p:nvSpPr>
        <p:spPr>
          <a:xfrm>
            <a:off x="4594434" y="2064183"/>
            <a:ext cx="2693100" cy="58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/>
              <a:t>FINISH DATE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641" name="Google Shape;641;p2"/>
          <p:cNvGrpSpPr/>
          <p:nvPr/>
        </p:nvGrpSpPr>
        <p:grpSpPr>
          <a:xfrm>
            <a:off x="1919822" y="2748259"/>
            <a:ext cx="1198973" cy="1099238"/>
            <a:chOff x="359321" y="3013770"/>
            <a:chExt cx="864000" cy="936000"/>
          </a:xfrm>
        </p:grpSpPr>
        <p:sp>
          <p:nvSpPr>
            <p:cNvPr id="642" name="Google Shape;642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3" name="Google Shape;643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4" name="Google Shape;644;p2"/>
          <p:cNvGrpSpPr/>
          <p:nvPr/>
        </p:nvGrpSpPr>
        <p:grpSpPr>
          <a:xfrm>
            <a:off x="3318625" y="2748259"/>
            <a:ext cx="1198973" cy="1099238"/>
            <a:chOff x="359321" y="3013770"/>
            <a:chExt cx="864000" cy="936000"/>
          </a:xfrm>
        </p:grpSpPr>
        <p:sp>
          <p:nvSpPr>
            <p:cNvPr id="645" name="Google Shape;645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6" name="Google Shape;646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47" name="Google Shape;647;p2"/>
          <p:cNvGrpSpPr/>
          <p:nvPr/>
        </p:nvGrpSpPr>
        <p:grpSpPr>
          <a:xfrm>
            <a:off x="4717427" y="2748259"/>
            <a:ext cx="1198973" cy="1099238"/>
            <a:chOff x="359321" y="3013770"/>
            <a:chExt cx="864000" cy="936000"/>
          </a:xfrm>
        </p:grpSpPr>
        <p:sp>
          <p:nvSpPr>
            <p:cNvPr id="648" name="Google Shape;648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9" name="Google Shape;649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0" name="Google Shape;650;p2"/>
          <p:cNvGrpSpPr/>
          <p:nvPr/>
        </p:nvGrpSpPr>
        <p:grpSpPr>
          <a:xfrm>
            <a:off x="6116230" y="2748259"/>
            <a:ext cx="1198973" cy="1099238"/>
            <a:chOff x="359321" y="3013770"/>
            <a:chExt cx="864000" cy="936000"/>
          </a:xfrm>
        </p:grpSpPr>
        <p:sp>
          <p:nvSpPr>
            <p:cNvPr id="651" name="Google Shape;651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2" name="Google Shape;652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653" name="Google Shape;653;p2"/>
          <p:cNvGrpSpPr/>
          <p:nvPr/>
        </p:nvGrpSpPr>
        <p:grpSpPr>
          <a:xfrm>
            <a:off x="1919850" y="8323216"/>
            <a:ext cx="5367686" cy="1099238"/>
            <a:chOff x="359321" y="3013770"/>
            <a:chExt cx="864000" cy="936000"/>
          </a:xfrm>
        </p:grpSpPr>
        <p:sp>
          <p:nvSpPr>
            <p:cNvPr id="654" name="Google Shape;654;p2"/>
            <p:cNvSpPr/>
            <p:nvPr/>
          </p:nvSpPr>
          <p:spPr>
            <a:xfrm>
              <a:off x="940333" y="3013770"/>
              <a:ext cx="282300" cy="324000"/>
            </a:xfrm>
            <a:prstGeom prst="roundRect">
              <a:avLst>
                <a:gd name="adj" fmla="val 16667"/>
              </a:avLst>
            </a:prstGeom>
            <a:solidFill>
              <a:srgbClr val="F2F2F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5" name="Google Shape;655;p2"/>
            <p:cNvSpPr/>
            <p:nvPr/>
          </p:nvSpPr>
          <p:spPr>
            <a:xfrm>
              <a:off x="359321" y="3013770"/>
              <a:ext cx="864000" cy="9360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Arial"/>
                <a:buNone/>
              </a:pPr>
              <a:endParaRPr sz="12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56" name="Google Shape;656;p2"/>
          <p:cNvSpPr/>
          <p:nvPr/>
        </p:nvSpPr>
        <p:spPr>
          <a:xfrm>
            <a:off x="521034" y="2064165"/>
            <a:ext cx="2693100" cy="583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lang="en" sz="1200"/>
              <a:t>START DATE: </a:t>
            </a:r>
            <a:endParaRPr sz="1200" b="0" i="0" u="none" strike="noStrike" cap="none"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7" name="Google Shape;657;p2"/>
          <p:cNvSpPr txBox="1"/>
          <p:nvPr/>
        </p:nvSpPr>
        <p:spPr>
          <a:xfrm>
            <a:off x="484900" y="1066800"/>
            <a:ext cx="6858000" cy="88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Dawning of a New Day"/>
                <a:ea typeface="Dawning of a New Day"/>
                <a:cs typeface="Dawning of a New Day"/>
                <a:sym typeface="Dawning of a New Day"/>
              </a:rPr>
              <a:t>It takes 21 days to make a new habit. </a:t>
            </a:r>
            <a:endParaRPr sz="2400">
              <a:latin typeface="Dawning of a New Day"/>
              <a:ea typeface="Dawning of a New Day"/>
              <a:cs typeface="Dawning of a New Day"/>
              <a:sym typeface="Dawning of a New Day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latin typeface="Dawning of a New Day"/>
                <a:ea typeface="Dawning of a New Day"/>
                <a:cs typeface="Dawning of a New Day"/>
                <a:sym typeface="Dawning of a New Day"/>
              </a:rPr>
              <a:t>What will you do in the next 21 days?</a:t>
            </a:r>
            <a:endParaRPr sz="2400">
              <a:latin typeface="Dawning of a New Day"/>
              <a:ea typeface="Dawning of a New Day"/>
              <a:cs typeface="Dawning of a New Day"/>
              <a:sym typeface="Dawning of a New Day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</a:t>
            </a:r>
          </a:p>
        </p:txBody>
      </p:sp>
    </p:spTree>
    <p:extLst>
      <p:ext uri="{BB962C8B-B14F-4D97-AF65-F5344CB8AC3E}">
        <p14:creationId xmlns:p14="http://schemas.microsoft.com/office/powerpoint/2010/main" val="30261017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makes you want to switch to a healthy weight loss lifestyle? </a:t>
            </a:r>
          </a:p>
        </p:txBody>
      </p:sp>
    </p:spTree>
    <p:extLst>
      <p:ext uri="{BB962C8B-B14F-4D97-AF65-F5344CB8AC3E}">
        <p14:creationId xmlns:p14="http://schemas.microsoft.com/office/powerpoint/2010/main" val="22554020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Make a list of the ways you have tried (but failed) to lose weight in the past, and why. </a:t>
            </a:r>
          </a:p>
        </p:txBody>
      </p:sp>
    </p:spTree>
    <p:extLst>
      <p:ext uri="{BB962C8B-B14F-4D97-AF65-F5344CB8AC3E}">
        <p14:creationId xmlns:p14="http://schemas.microsoft.com/office/powerpoint/2010/main" val="9301499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List 5-10 things you hope to gain from this lifestyle change. </a:t>
            </a:r>
          </a:p>
        </p:txBody>
      </p:sp>
    </p:spTree>
    <p:extLst>
      <p:ext uri="{BB962C8B-B14F-4D97-AF65-F5344CB8AC3E}">
        <p14:creationId xmlns:p14="http://schemas.microsoft.com/office/powerpoint/2010/main" val="25743900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Do you remember what triggered your weight gain in the first place? </a:t>
            </a:r>
          </a:p>
        </p:txBody>
      </p:sp>
    </p:spTree>
    <p:extLst>
      <p:ext uri="{BB962C8B-B14F-4D97-AF65-F5344CB8AC3E}">
        <p14:creationId xmlns:p14="http://schemas.microsoft.com/office/powerpoint/2010/main" val="27164649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are your thoughts on body positivity and body acceptance. </a:t>
            </a:r>
          </a:p>
        </p:txBody>
      </p:sp>
    </p:spTree>
    <p:extLst>
      <p:ext uri="{BB962C8B-B14F-4D97-AF65-F5344CB8AC3E}">
        <p14:creationId xmlns:p14="http://schemas.microsoft.com/office/powerpoint/2010/main" val="35639169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does an ideal morning routine look like for you? </a:t>
            </a:r>
          </a:p>
        </p:txBody>
      </p:sp>
    </p:spTree>
    <p:extLst>
      <p:ext uri="{BB962C8B-B14F-4D97-AF65-F5344CB8AC3E}">
        <p14:creationId xmlns:p14="http://schemas.microsoft.com/office/powerpoint/2010/main" val="2868764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In your opinion, what does it mean to lose weight in a healthy way? </a:t>
            </a:r>
          </a:p>
        </p:txBody>
      </p:sp>
    </p:spTree>
    <p:extLst>
      <p:ext uri="{BB962C8B-B14F-4D97-AF65-F5344CB8AC3E}">
        <p14:creationId xmlns:p14="http://schemas.microsoft.com/office/powerpoint/2010/main" val="6218488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Describe Your Perfect Nighttime Routine. </a:t>
            </a:r>
          </a:p>
        </p:txBody>
      </p:sp>
    </p:spTree>
    <p:extLst>
      <p:ext uri="{BB962C8B-B14F-4D97-AF65-F5344CB8AC3E}">
        <p14:creationId xmlns:p14="http://schemas.microsoft.com/office/powerpoint/2010/main" val="18570120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forms of movement or exercise do you actually enjoy? </a:t>
            </a:r>
          </a:p>
        </p:txBody>
      </p:sp>
    </p:spTree>
    <p:extLst>
      <p:ext uri="{BB962C8B-B14F-4D97-AF65-F5344CB8AC3E}">
        <p14:creationId xmlns:p14="http://schemas.microsoft.com/office/powerpoint/2010/main" val="215124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2" name="Google Shape;662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13175" y="3831906"/>
            <a:ext cx="4548128" cy="5954875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p4"/>
          <p:cNvSpPr/>
          <p:nvPr/>
        </p:nvSpPr>
        <p:spPr>
          <a:xfrm>
            <a:off x="760696" y="6943730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64" name="Google Shape;664;p4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665" name="Google Shape;665;p4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4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667" name="Google Shape;667;p4"/>
          <p:cNvGraphicFramePr/>
          <p:nvPr>
            <p:extLst>
              <p:ext uri="{D42A27DB-BD31-4B8C-83A1-F6EECF244321}">
                <p14:modId xmlns:p14="http://schemas.microsoft.com/office/powerpoint/2010/main" val="1819204907"/>
              </p:ext>
            </p:extLst>
          </p:nvPr>
        </p:nvGraphicFramePr>
        <p:xfrm>
          <a:off x="456358" y="3629412"/>
          <a:ext cx="2486875" cy="6359861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248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487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69" name="Google Shape;669;p4"/>
          <p:cNvSpPr txBox="1"/>
          <p:nvPr/>
        </p:nvSpPr>
        <p:spPr>
          <a:xfrm>
            <a:off x="1413175" y="1371600"/>
            <a:ext cx="5167800" cy="55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>
                <a:latin typeface="Dawning of a New Day"/>
                <a:ea typeface="Dawning of a New Day"/>
                <a:cs typeface="Dawning of a New Day"/>
                <a:sym typeface="Dawning of a New Day"/>
              </a:rPr>
              <a:t>Weight &amp; Inches</a:t>
            </a:r>
            <a:endParaRPr sz="4800" dirty="0">
              <a:latin typeface="Dawning of a New Day"/>
              <a:ea typeface="Dawning of a New Day"/>
              <a:cs typeface="Dawning of a New Day"/>
              <a:sym typeface="Dawning of a New Day"/>
            </a:endParaRPr>
          </a:p>
        </p:txBody>
      </p:sp>
      <p:graphicFrame>
        <p:nvGraphicFramePr>
          <p:cNvPr id="2" name="Google Shape;667;p4">
            <a:extLst>
              <a:ext uri="{FF2B5EF4-FFF2-40B4-BE49-F238E27FC236}">
                <a16:creationId xmlns:a16="http://schemas.microsoft.com/office/drawing/2014/main" id="{50FC1D57-599A-49EF-9932-A98AC9B731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4935226"/>
              </p:ext>
            </p:extLst>
          </p:nvPr>
        </p:nvGraphicFramePr>
        <p:xfrm>
          <a:off x="4926171" y="3633432"/>
          <a:ext cx="2486875" cy="6355841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2486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487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8556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89582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34C0A702-963A-47A3-A802-0C8656D185FC}"/>
              </a:ext>
            </a:extLst>
          </p:cNvPr>
          <p:cNvSpPr txBox="1"/>
          <p:nvPr/>
        </p:nvSpPr>
        <p:spPr>
          <a:xfrm>
            <a:off x="997585" y="3088366"/>
            <a:ext cx="14044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Before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87981AE-A0A5-4706-8E10-61273078AD8A}"/>
              </a:ext>
            </a:extLst>
          </p:cNvPr>
          <p:cNvSpPr txBox="1"/>
          <p:nvPr/>
        </p:nvSpPr>
        <p:spPr>
          <a:xfrm>
            <a:off x="5656440" y="3088366"/>
            <a:ext cx="10263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After</a:t>
            </a:r>
            <a:endParaRPr lang="en-US" sz="1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69E2AA-1392-4720-96F6-C3C530FEC516}"/>
              </a:ext>
            </a:extLst>
          </p:cNvPr>
          <p:cNvSpPr txBox="1"/>
          <p:nvPr/>
        </p:nvSpPr>
        <p:spPr>
          <a:xfrm>
            <a:off x="456358" y="2337756"/>
            <a:ext cx="2737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Starting Weight:________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AB5DEFD-7181-46F3-BFA6-65DF0F1EEBF4}"/>
              </a:ext>
            </a:extLst>
          </p:cNvPr>
          <p:cNvSpPr txBox="1"/>
          <p:nvPr/>
        </p:nvSpPr>
        <p:spPr>
          <a:xfrm>
            <a:off x="4800999" y="2393277"/>
            <a:ext cx="273721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Ending Weight:________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Do you often eat with distractions? </a:t>
            </a:r>
          </a:p>
        </p:txBody>
      </p:sp>
    </p:spTree>
    <p:extLst>
      <p:ext uri="{BB962C8B-B14F-4D97-AF65-F5344CB8AC3E}">
        <p14:creationId xmlns:p14="http://schemas.microsoft.com/office/powerpoint/2010/main" val="15739609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are some workouts you love that you can do outside? </a:t>
            </a:r>
          </a:p>
        </p:txBody>
      </p:sp>
    </p:spTree>
    <p:extLst>
      <p:ext uri="{BB962C8B-B14F-4D97-AF65-F5344CB8AC3E}">
        <p14:creationId xmlns:p14="http://schemas.microsoft.com/office/powerpoint/2010/main" val="29741097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Have you ever felt addicted to sugar or like it controls you? </a:t>
            </a:r>
          </a:p>
        </p:txBody>
      </p:sp>
    </p:spTree>
    <p:extLst>
      <p:ext uri="{BB962C8B-B14F-4D97-AF65-F5344CB8AC3E}">
        <p14:creationId xmlns:p14="http://schemas.microsoft.com/office/powerpoint/2010/main" val="39289844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When do you notice you snack the most or go for desserts? </a:t>
            </a:r>
          </a:p>
        </p:txBody>
      </p:sp>
    </p:spTree>
    <p:extLst>
      <p:ext uri="{BB962C8B-B14F-4D97-AF65-F5344CB8AC3E}">
        <p14:creationId xmlns:p14="http://schemas.microsoft.com/office/powerpoint/2010/main" val="32754804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is a way you struggle with diets or conventional weight loss methods? </a:t>
            </a:r>
          </a:p>
        </p:txBody>
      </p:sp>
    </p:spTree>
    <p:extLst>
      <p:ext uri="{BB962C8B-B14F-4D97-AF65-F5344CB8AC3E}">
        <p14:creationId xmlns:p14="http://schemas.microsoft.com/office/powerpoint/2010/main" val="36770839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Do you feel that you have a healthy relationship with food? </a:t>
            </a:r>
          </a:p>
        </p:txBody>
      </p:sp>
    </p:spTree>
    <p:extLst>
      <p:ext uri="{BB962C8B-B14F-4D97-AF65-F5344CB8AC3E}">
        <p14:creationId xmlns:p14="http://schemas.microsoft.com/office/powerpoint/2010/main" val="4605173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Write down your old eating schedule and any adjustments you would like to make. </a:t>
            </a:r>
          </a:p>
        </p:txBody>
      </p:sp>
    </p:spTree>
    <p:extLst>
      <p:ext uri="{BB962C8B-B14F-4D97-AF65-F5344CB8AC3E}">
        <p14:creationId xmlns:p14="http://schemas.microsoft.com/office/powerpoint/2010/main" val="397216766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Write down the first 3 comfort meals you can think of, then think of ways to add in more whole and clean ingredients. </a:t>
            </a:r>
          </a:p>
        </p:txBody>
      </p:sp>
    </p:spTree>
    <p:extLst>
      <p:ext uri="{BB962C8B-B14F-4D97-AF65-F5344CB8AC3E}">
        <p14:creationId xmlns:p14="http://schemas.microsoft.com/office/powerpoint/2010/main" val="20363583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are some concerns you have with your diet? </a:t>
            </a:r>
          </a:p>
        </p:txBody>
      </p:sp>
    </p:spTree>
    <p:extLst>
      <p:ext uri="{BB962C8B-B14F-4D97-AF65-F5344CB8AC3E}">
        <p14:creationId xmlns:p14="http://schemas.microsoft.com/office/powerpoint/2010/main" val="42709551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tends to motivate you the most? </a:t>
            </a:r>
          </a:p>
        </p:txBody>
      </p:sp>
    </p:spTree>
    <p:extLst>
      <p:ext uri="{BB962C8B-B14F-4D97-AF65-F5344CB8AC3E}">
        <p14:creationId xmlns:p14="http://schemas.microsoft.com/office/powerpoint/2010/main" val="11871152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4" name="Google Shape;54;g8c52c68818_0_0"/>
          <p:cNvGraphicFramePr/>
          <p:nvPr/>
        </p:nvGraphicFramePr>
        <p:xfrm>
          <a:off x="474525" y="1569800"/>
          <a:ext cx="3269650" cy="1172750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32696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8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Date: 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63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latin typeface="Comfortaa"/>
                          <a:ea typeface="Comfortaa"/>
                          <a:cs typeface="Comfortaa"/>
                          <a:sym typeface="Comfortaa"/>
                        </a:rPr>
                        <a:t>Top 3</a:t>
                      </a:r>
                      <a:endParaRPr>
                        <a:latin typeface="Comfortaa"/>
                        <a:ea typeface="Comfortaa"/>
                        <a:cs typeface="Comfortaa"/>
                        <a:sym typeface="Comfortaa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55" name="Google Shape;55;g8c52c68818_0_0"/>
          <p:cNvGrpSpPr/>
          <p:nvPr/>
        </p:nvGrpSpPr>
        <p:grpSpPr>
          <a:xfrm>
            <a:off x="474500" y="5125713"/>
            <a:ext cx="3269700" cy="701400"/>
            <a:chOff x="474500" y="4663225"/>
            <a:chExt cx="3269700" cy="701400"/>
          </a:xfrm>
        </p:grpSpPr>
        <p:sp>
          <p:nvSpPr>
            <p:cNvPr id="56" name="Google Shape;56;g8c52c68818_0_0"/>
            <p:cNvSpPr/>
            <p:nvPr/>
          </p:nvSpPr>
          <p:spPr>
            <a:xfrm>
              <a:off x="474500" y="4663225"/>
              <a:ext cx="3269700" cy="701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latin typeface="Comfortaa"/>
                  <a:ea typeface="Comfortaa"/>
                  <a:cs typeface="Comfortaa"/>
                  <a:sym typeface="Comfortaa"/>
                </a:rPr>
                <a:t>Water</a:t>
              </a:r>
              <a:endParaRPr sz="1200"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" name="Google Shape;57;g8c52c68818_0_0"/>
            <p:cNvSpPr/>
            <p:nvPr/>
          </p:nvSpPr>
          <p:spPr>
            <a:xfrm>
              <a:off x="1119300" y="471800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g8c52c68818_0_0"/>
            <p:cNvSpPr/>
            <p:nvPr/>
          </p:nvSpPr>
          <p:spPr>
            <a:xfrm>
              <a:off x="1447800" y="497995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g8c52c68818_0_0"/>
            <p:cNvSpPr/>
            <p:nvPr/>
          </p:nvSpPr>
          <p:spPr>
            <a:xfrm>
              <a:off x="1795450" y="469070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g8c52c68818_0_0"/>
            <p:cNvSpPr/>
            <p:nvPr/>
          </p:nvSpPr>
          <p:spPr>
            <a:xfrm>
              <a:off x="2068350" y="497995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g8c52c68818_0_0"/>
            <p:cNvSpPr/>
            <p:nvPr/>
          </p:nvSpPr>
          <p:spPr>
            <a:xfrm>
              <a:off x="2396850" y="469070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g8c52c68818_0_0"/>
            <p:cNvSpPr/>
            <p:nvPr/>
          </p:nvSpPr>
          <p:spPr>
            <a:xfrm>
              <a:off x="2725350" y="497995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g8c52c68818_0_0"/>
            <p:cNvSpPr/>
            <p:nvPr/>
          </p:nvSpPr>
          <p:spPr>
            <a:xfrm>
              <a:off x="3053850" y="469070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g8c52c68818_0_0"/>
            <p:cNvSpPr/>
            <p:nvPr/>
          </p:nvSpPr>
          <p:spPr>
            <a:xfrm>
              <a:off x="3382350" y="4979950"/>
              <a:ext cx="328500" cy="366600"/>
            </a:xfrm>
            <a:prstGeom prst="teardrop">
              <a:avLst>
                <a:gd name="adj" fmla="val 100000"/>
              </a:avLst>
            </a:prstGeom>
            <a:solidFill>
              <a:srgbClr val="FFFFFF"/>
            </a:solidFill>
            <a:ln w="9525" cap="flat" cmpd="sng">
              <a:solidFill>
                <a:srgbClr val="7FD7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" name="Google Shape;65;g8c52c68818_0_0"/>
          <p:cNvGrpSpPr/>
          <p:nvPr/>
        </p:nvGrpSpPr>
        <p:grpSpPr>
          <a:xfrm>
            <a:off x="474488" y="2661425"/>
            <a:ext cx="3269725" cy="2235100"/>
            <a:chOff x="474488" y="2661425"/>
            <a:chExt cx="3269725" cy="2235100"/>
          </a:xfrm>
        </p:grpSpPr>
        <p:sp>
          <p:nvSpPr>
            <p:cNvPr id="66" name="Google Shape;66;g8c52c68818_0_0"/>
            <p:cNvSpPr/>
            <p:nvPr/>
          </p:nvSpPr>
          <p:spPr>
            <a:xfrm>
              <a:off x="474488" y="4195125"/>
              <a:ext cx="3269700" cy="701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B539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Seaweed Script"/>
                <a:ea typeface="Seaweed Script"/>
                <a:cs typeface="Seaweed Script"/>
                <a:sym typeface="Seaweed Script"/>
              </a:endParaRPr>
            </a:p>
          </p:txBody>
        </p:sp>
        <p:sp>
          <p:nvSpPr>
            <p:cNvPr id="67" name="Google Shape;67;g8c52c68818_0_0"/>
            <p:cNvSpPr/>
            <p:nvPr/>
          </p:nvSpPr>
          <p:spPr>
            <a:xfrm>
              <a:off x="474513" y="2661425"/>
              <a:ext cx="3269700" cy="701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B539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Seaweed Script"/>
                <a:ea typeface="Seaweed Script"/>
                <a:cs typeface="Seaweed Script"/>
                <a:sym typeface="Seaweed Script"/>
              </a:endParaRPr>
            </a:p>
          </p:txBody>
        </p:sp>
        <p:sp>
          <p:nvSpPr>
            <p:cNvPr id="68" name="Google Shape;68;g8c52c68818_0_0"/>
            <p:cNvSpPr/>
            <p:nvPr/>
          </p:nvSpPr>
          <p:spPr>
            <a:xfrm>
              <a:off x="474513" y="3428275"/>
              <a:ext cx="3269700" cy="701400"/>
            </a:xfrm>
            <a:prstGeom prst="roundRect">
              <a:avLst>
                <a:gd name="adj" fmla="val 16667"/>
              </a:avLst>
            </a:prstGeom>
            <a:solidFill>
              <a:srgbClr val="FFFFFF"/>
            </a:solidFill>
            <a:ln w="9525" cap="flat" cmpd="sng">
              <a:solidFill>
                <a:srgbClr val="0B539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200">
                <a:latin typeface="Seaweed Script"/>
                <a:ea typeface="Seaweed Script"/>
                <a:cs typeface="Seaweed Script"/>
                <a:sym typeface="Seaweed Script"/>
              </a:endParaRPr>
            </a:p>
          </p:txBody>
        </p:sp>
      </p:grpSp>
      <p:grpSp>
        <p:nvGrpSpPr>
          <p:cNvPr id="69" name="Google Shape;69;g8c52c68818_0_0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0" name="Google Shape;70;g8c52c68818_0_0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g8c52c68818_0_0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2" name="Google Shape;72;g8c52c68818_0_0"/>
          <p:cNvSpPr/>
          <p:nvPr/>
        </p:nvSpPr>
        <p:spPr>
          <a:xfrm>
            <a:off x="474488" y="7590000"/>
            <a:ext cx="3269700" cy="701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D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3" name="Google Shape;73;g8c52c68818_0_0"/>
          <p:cNvSpPr/>
          <p:nvPr/>
        </p:nvSpPr>
        <p:spPr>
          <a:xfrm>
            <a:off x="474488" y="6056300"/>
            <a:ext cx="3269700" cy="701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B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4" name="Google Shape;74;g8c52c68818_0_0"/>
          <p:cNvSpPr/>
          <p:nvPr/>
        </p:nvSpPr>
        <p:spPr>
          <a:xfrm>
            <a:off x="474488" y="6823150"/>
            <a:ext cx="3269700" cy="701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L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75" name="Google Shape;75;g8c52c68818_0_0"/>
          <p:cNvSpPr/>
          <p:nvPr/>
        </p:nvSpPr>
        <p:spPr>
          <a:xfrm>
            <a:off x="474488" y="8356850"/>
            <a:ext cx="3269700" cy="701400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latin typeface="Comfortaa"/>
                <a:ea typeface="Comfortaa"/>
                <a:cs typeface="Comfortaa"/>
                <a:sym typeface="Comfortaa"/>
              </a:rPr>
              <a:t>S</a:t>
            </a:r>
            <a:endParaRPr sz="1200">
              <a:latin typeface="Comfortaa"/>
              <a:ea typeface="Comfortaa"/>
              <a:cs typeface="Comfortaa"/>
              <a:sym typeface="Comfortaa"/>
            </a:endParaRPr>
          </a:p>
        </p:txBody>
      </p:sp>
      <p:graphicFrame>
        <p:nvGraphicFramePr>
          <p:cNvPr id="76" name="Google Shape;76;g8c52c68818_0_0"/>
          <p:cNvGraphicFramePr/>
          <p:nvPr/>
        </p:nvGraphicFramePr>
        <p:xfrm>
          <a:off x="4158075" y="2362200"/>
          <a:ext cx="3202475" cy="6696200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3202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GET IT DONE! 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783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B5394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are some of your mini goals related to your health or weight? </a:t>
            </a:r>
          </a:p>
        </p:txBody>
      </p:sp>
    </p:spTree>
    <p:extLst>
      <p:ext uri="{BB962C8B-B14F-4D97-AF65-F5344CB8AC3E}">
        <p14:creationId xmlns:p14="http://schemas.microsoft.com/office/powerpoint/2010/main" val="74926817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How often do you say nice, encouraging things to yourself? </a:t>
            </a:r>
          </a:p>
        </p:txBody>
      </p:sp>
    </p:spTree>
    <p:extLst>
      <p:ext uri="{BB962C8B-B14F-4D97-AF65-F5344CB8AC3E}">
        <p14:creationId xmlns:p14="http://schemas.microsoft.com/office/powerpoint/2010/main" val="181695036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Make a list of as many healthy foods and ingredients you can think of that you love to eat. </a:t>
            </a:r>
          </a:p>
        </p:txBody>
      </p:sp>
    </p:spTree>
    <p:extLst>
      <p:ext uri="{BB962C8B-B14F-4D97-AF65-F5344CB8AC3E}">
        <p14:creationId xmlns:p14="http://schemas.microsoft.com/office/powerpoint/2010/main" val="27253341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Describe your dieting and weight loss history. </a:t>
            </a:r>
          </a:p>
        </p:txBody>
      </p:sp>
    </p:spTree>
    <p:extLst>
      <p:ext uri="{BB962C8B-B14F-4D97-AF65-F5344CB8AC3E}">
        <p14:creationId xmlns:p14="http://schemas.microsoft.com/office/powerpoint/2010/main" val="5870420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Write down at least lessons you have learned from in the challenge. </a:t>
            </a:r>
          </a:p>
        </p:txBody>
      </p:sp>
    </p:spTree>
    <p:extLst>
      <p:ext uri="{BB962C8B-B14F-4D97-AF65-F5344CB8AC3E}">
        <p14:creationId xmlns:p14="http://schemas.microsoft.com/office/powerpoint/2010/main" val="3246424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8763B9F-86A5-4024-BCFA-D6B5734689F8}"/>
              </a:ext>
            </a:extLst>
          </p:cNvPr>
          <p:cNvSpPr txBox="1"/>
          <p:nvPr/>
        </p:nvSpPr>
        <p:spPr>
          <a:xfrm>
            <a:off x="527463" y="1241609"/>
            <a:ext cx="66376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Aharoni" panose="02010803020104030203" pitchFamily="2" charset="-79"/>
                <a:cs typeface="Aharoni" panose="02010803020104030203" pitchFamily="2" charset="-79"/>
              </a:rPr>
              <a:t>Journal Prompt: What lessons will you use moving forward with your natural weight loss journey? </a:t>
            </a:r>
          </a:p>
        </p:txBody>
      </p:sp>
    </p:spTree>
    <p:extLst>
      <p:ext uri="{BB962C8B-B14F-4D97-AF65-F5344CB8AC3E}">
        <p14:creationId xmlns:p14="http://schemas.microsoft.com/office/powerpoint/2010/main" val="36349506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6"/>
          <p:cNvSpPr/>
          <p:nvPr/>
        </p:nvSpPr>
        <p:spPr>
          <a:xfrm>
            <a:off x="532146" y="2544005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2" name="Google Shape;82;p6"/>
          <p:cNvSpPr/>
          <p:nvPr/>
        </p:nvSpPr>
        <p:spPr>
          <a:xfrm>
            <a:off x="532125" y="25440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3" name="Google Shape;83;p6"/>
          <p:cNvSpPr/>
          <p:nvPr/>
        </p:nvSpPr>
        <p:spPr>
          <a:xfrm>
            <a:off x="532125" y="291287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4" name="Google Shape;84;p6"/>
          <p:cNvSpPr/>
          <p:nvPr/>
        </p:nvSpPr>
        <p:spPr>
          <a:xfrm>
            <a:off x="2621673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5" name="Google Shape;85;p6"/>
          <p:cNvSpPr/>
          <p:nvPr/>
        </p:nvSpPr>
        <p:spPr>
          <a:xfrm>
            <a:off x="3007961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6" name="Google Shape;86;p6"/>
          <p:cNvSpPr/>
          <p:nvPr/>
        </p:nvSpPr>
        <p:spPr>
          <a:xfrm>
            <a:off x="3394248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7" name="Google Shape;87;p6"/>
          <p:cNvSpPr/>
          <p:nvPr/>
        </p:nvSpPr>
        <p:spPr>
          <a:xfrm>
            <a:off x="3780536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8" name="Google Shape;88;p6"/>
          <p:cNvSpPr/>
          <p:nvPr/>
        </p:nvSpPr>
        <p:spPr>
          <a:xfrm>
            <a:off x="4553111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89" name="Google Shape;89;p6"/>
          <p:cNvSpPr/>
          <p:nvPr/>
        </p:nvSpPr>
        <p:spPr>
          <a:xfrm>
            <a:off x="5325688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0" name="Google Shape;90;p6"/>
          <p:cNvSpPr/>
          <p:nvPr/>
        </p:nvSpPr>
        <p:spPr>
          <a:xfrm>
            <a:off x="6098262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1" name="Google Shape;91;p6"/>
          <p:cNvSpPr/>
          <p:nvPr/>
        </p:nvSpPr>
        <p:spPr>
          <a:xfrm>
            <a:off x="532125" y="3281748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2" name="Google Shape;92;p6"/>
          <p:cNvSpPr/>
          <p:nvPr/>
        </p:nvSpPr>
        <p:spPr>
          <a:xfrm>
            <a:off x="2621673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3" name="Google Shape;93;p6"/>
          <p:cNvSpPr/>
          <p:nvPr/>
        </p:nvSpPr>
        <p:spPr>
          <a:xfrm>
            <a:off x="3007961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4" name="Google Shape;94;p6"/>
          <p:cNvSpPr/>
          <p:nvPr/>
        </p:nvSpPr>
        <p:spPr>
          <a:xfrm>
            <a:off x="3394248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5" name="Google Shape;95;p6"/>
          <p:cNvSpPr/>
          <p:nvPr/>
        </p:nvSpPr>
        <p:spPr>
          <a:xfrm>
            <a:off x="3780536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6" name="Google Shape;96;p6"/>
          <p:cNvSpPr/>
          <p:nvPr/>
        </p:nvSpPr>
        <p:spPr>
          <a:xfrm>
            <a:off x="4553111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7" name="Google Shape;97;p6"/>
          <p:cNvSpPr/>
          <p:nvPr/>
        </p:nvSpPr>
        <p:spPr>
          <a:xfrm>
            <a:off x="5325688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8" name="Google Shape;98;p6"/>
          <p:cNvSpPr/>
          <p:nvPr/>
        </p:nvSpPr>
        <p:spPr>
          <a:xfrm>
            <a:off x="6098262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99" name="Google Shape;99;p6"/>
          <p:cNvSpPr/>
          <p:nvPr/>
        </p:nvSpPr>
        <p:spPr>
          <a:xfrm>
            <a:off x="532125" y="3650623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0" name="Google Shape;100;p6"/>
          <p:cNvSpPr/>
          <p:nvPr/>
        </p:nvSpPr>
        <p:spPr>
          <a:xfrm>
            <a:off x="2621673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1" name="Google Shape;101;p6"/>
          <p:cNvSpPr/>
          <p:nvPr/>
        </p:nvSpPr>
        <p:spPr>
          <a:xfrm>
            <a:off x="3007961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2" name="Google Shape;102;p6"/>
          <p:cNvSpPr/>
          <p:nvPr/>
        </p:nvSpPr>
        <p:spPr>
          <a:xfrm>
            <a:off x="3394248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3" name="Google Shape;103;p6"/>
          <p:cNvSpPr/>
          <p:nvPr/>
        </p:nvSpPr>
        <p:spPr>
          <a:xfrm>
            <a:off x="3780536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4" name="Google Shape;104;p6"/>
          <p:cNvSpPr/>
          <p:nvPr/>
        </p:nvSpPr>
        <p:spPr>
          <a:xfrm>
            <a:off x="4553111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5" name="Google Shape;105;p6"/>
          <p:cNvSpPr/>
          <p:nvPr/>
        </p:nvSpPr>
        <p:spPr>
          <a:xfrm>
            <a:off x="5325688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6" name="Google Shape;106;p6"/>
          <p:cNvSpPr/>
          <p:nvPr/>
        </p:nvSpPr>
        <p:spPr>
          <a:xfrm>
            <a:off x="6098262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7" name="Google Shape;107;p6"/>
          <p:cNvSpPr/>
          <p:nvPr/>
        </p:nvSpPr>
        <p:spPr>
          <a:xfrm>
            <a:off x="532125" y="401949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8" name="Google Shape;108;p6"/>
          <p:cNvSpPr/>
          <p:nvPr/>
        </p:nvSpPr>
        <p:spPr>
          <a:xfrm>
            <a:off x="2621673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09" name="Google Shape;109;p6"/>
          <p:cNvSpPr/>
          <p:nvPr/>
        </p:nvSpPr>
        <p:spPr>
          <a:xfrm>
            <a:off x="3007961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0" name="Google Shape;110;p6"/>
          <p:cNvSpPr/>
          <p:nvPr/>
        </p:nvSpPr>
        <p:spPr>
          <a:xfrm>
            <a:off x="3394248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1" name="Google Shape;111;p6"/>
          <p:cNvSpPr/>
          <p:nvPr/>
        </p:nvSpPr>
        <p:spPr>
          <a:xfrm>
            <a:off x="3780536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2" name="Google Shape;112;p6"/>
          <p:cNvSpPr/>
          <p:nvPr/>
        </p:nvSpPr>
        <p:spPr>
          <a:xfrm>
            <a:off x="4553111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3" name="Google Shape;113;p6"/>
          <p:cNvSpPr/>
          <p:nvPr/>
        </p:nvSpPr>
        <p:spPr>
          <a:xfrm>
            <a:off x="5325688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4" name="Google Shape;114;p6"/>
          <p:cNvSpPr/>
          <p:nvPr/>
        </p:nvSpPr>
        <p:spPr>
          <a:xfrm>
            <a:off x="6098262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5" name="Google Shape;115;p6"/>
          <p:cNvSpPr/>
          <p:nvPr/>
        </p:nvSpPr>
        <p:spPr>
          <a:xfrm>
            <a:off x="532125" y="4388369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6" name="Google Shape;116;p6"/>
          <p:cNvSpPr/>
          <p:nvPr/>
        </p:nvSpPr>
        <p:spPr>
          <a:xfrm>
            <a:off x="2621673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7" name="Google Shape;117;p6"/>
          <p:cNvSpPr/>
          <p:nvPr/>
        </p:nvSpPr>
        <p:spPr>
          <a:xfrm>
            <a:off x="3007961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8" name="Google Shape;118;p6"/>
          <p:cNvSpPr/>
          <p:nvPr/>
        </p:nvSpPr>
        <p:spPr>
          <a:xfrm>
            <a:off x="3394248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19" name="Google Shape;119;p6"/>
          <p:cNvSpPr/>
          <p:nvPr/>
        </p:nvSpPr>
        <p:spPr>
          <a:xfrm>
            <a:off x="3780536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0" name="Google Shape;120;p6"/>
          <p:cNvSpPr/>
          <p:nvPr/>
        </p:nvSpPr>
        <p:spPr>
          <a:xfrm>
            <a:off x="4553111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1" name="Google Shape;121;p6"/>
          <p:cNvSpPr/>
          <p:nvPr/>
        </p:nvSpPr>
        <p:spPr>
          <a:xfrm>
            <a:off x="5325688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2" name="Google Shape;122;p6"/>
          <p:cNvSpPr/>
          <p:nvPr/>
        </p:nvSpPr>
        <p:spPr>
          <a:xfrm>
            <a:off x="6098262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3" name="Google Shape;123;p6"/>
          <p:cNvSpPr/>
          <p:nvPr/>
        </p:nvSpPr>
        <p:spPr>
          <a:xfrm>
            <a:off x="4166824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4" name="Google Shape;124;p6"/>
          <p:cNvSpPr/>
          <p:nvPr/>
        </p:nvSpPr>
        <p:spPr>
          <a:xfrm>
            <a:off x="4939400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5" name="Google Shape;125;p6"/>
          <p:cNvSpPr/>
          <p:nvPr/>
        </p:nvSpPr>
        <p:spPr>
          <a:xfrm>
            <a:off x="5711974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6" name="Google Shape;126;p6"/>
          <p:cNvSpPr/>
          <p:nvPr/>
        </p:nvSpPr>
        <p:spPr>
          <a:xfrm>
            <a:off x="6484550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7" name="Google Shape;127;p6"/>
          <p:cNvSpPr/>
          <p:nvPr/>
        </p:nvSpPr>
        <p:spPr>
          <a:xfrm>
            <a:off x="6870842" y="291289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8" name="Google Shape;128;p6"/>
          <p:cNvSpPr/>
          <p:nvPr/>
        </p:nvSpPr>
        <p:spPr>
          <a:xfrm>
            <a:off x="4166824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29" name="Google Shape;129;p6"/>
          <p:cNvSpPr/>
          <p:nvPr/>
        </p:nvSpPr>
        <p:spPr>
          <a:xfrm>
            <a:off x="4939400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0" name="Google Shape;130;p6"/>
          <p:cNvSpPr/>
          <p:nvPr/>
        </p:nvSpPr>
        <p:spPr>
          <a:xfrm>
            <a:off x="5711974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1" name="Google Shape;131;p6"/>
          <p:cNvSpPr/>
          <p:nvPr/>
        </p:nvSpPr>
        <p:spPr>
          <a:xfrm>
            <a:off x="6484550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2" name="Google Shape;132;p6"/>
          <p:cNvSpPr/>
          <p:nvPr/>
        </p:nvSpPr>
        <p:spPr>
          <a:xfrm>
            <a:off x="6870842" y="328178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3" name="Google Shape;133;p6"/>
          <p:cNvSpPr/>
          <p:nvPr/>
        </p:nvSpPr>
        <p:spPr>
          <a:xfrm>
            <a:off x="4166824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4" name="Google Shape;134;p6"/>
          <p:cNvSpPr/>
          <p:nvPr/>
        </p:nvSpPr>
        <p:spPr>
          <a:xfrm>
            <a:off x="4939400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5" name="Google Shape;135;p6"/>
          <p:cNvSpPr/>
          <p:nvPr/>
        </p:nvSpPr>
        <p:spPr>
          <a:xfrm>
            <a:off x="5711974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6" name="Google Shape;136;p6"/>
          <p:cNvSpPr/>
          <p:nvPr/>
        </p:nvSpPr>
        <p:spPr>
          <a:xfrm>
            <a:off x="6484550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7" name="Google Shape;137;p6"/>
          <p:cNvSpPr/>
          <p:nvPr/>
        </p:nvSpPr>
        <p:spPr>
          <a:xfrm>
            <a:off x="6870842" y="3650681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8" name="Google Shape;138;p6"/>
          <p:cNvSpPr/>
          <p:nvPr/>
        </p:nvSpPr>
        <p:spPr>
          <a:xfrm>
            <a:off x="4166824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39" name="Google Shape;139;p6"/>
          <p:cNvSpPr/>
          <p:nvPr/>
        </p:nvSpPr>
        <p:spPr>
          <a:xfrm>
            <a:off x="4939400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0" name="Google Shape;140;p6"/>
          <p:cNvSpPr/>
          <p:nvPr/>
        </p:nvSpPr>
        <p:spPr>
          <a:xfrm>
            <a:off x="5711974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1" name="Google Shape;141;p6"/>
          <p:cNvSpPr/>
          <p:nvPr/>
        </p:nvSpPr>
        <p:spPr>
          <a:xfrm>
            <a:off x="6484550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2" name="Google Shape;142;p6"/>
          <p:cNvSpPr/>
          <p:nvPr/>
        </p:nvSpPr>
        <p:spPr>
          <a:xfrm>
            <a:off x="6870842" y="401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3" name="Google Shape;143;p6"/>
          <p:cNvSpPr/>
          <p:nvPr/>
        </p:nvSpPr>
        <p:spPr>
          <a:xfrm>
            <a:off x="4166824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4" name="Google Shape;144;p6"/>
          <p:cNvSpPr/>
          <p:nvPr/>
        </p:nvSpPr>
        <p:spPr>
          <a:xfrm>
            <a:off x="4939400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5" name="Google Shape;145;p6"/>
          <p:cNvSpPr/>
          <p:nvPr/>
        </p:nvSpPr>
        <p:spPr>
          <a:xfrm>
            <a:off x="5711974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6" name="Google Shape;146;p6"/>
          <p:cNvSpPr/>
          <p:nvPr/>
        </p:nvSpPr>
        <p:spPr>
          <a:xfrm>
            <a:off x="6484550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7" name="Google Shape;147;p6"/>
          <p:cNvSpPr/>
          <p:nvPr/>
        </p:nvSpPr>
        <p:spPr>
          <a:xfrm>
            <a:off x="6870842" y="4388467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8" name="Google Shape;148;p6"/>
          <p:cNvSpPr/>
          <p:nvPr/>
        </p:nvSpPr>
        <p:spPr>
          <a:xfrm>
            <a:off x="532125" y="4757232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49" name="Google Shape;149;p6"/>
          <p:cNvSpPr/>
          <p:nvPr/>
        </p:nvSpPr>
        <p:spPr>
          <a:xfrm>
            <a:off x="262167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0" name="Google Shape;150;p6"/>
          <p:cNvSpPr/>
          <p:nvPr/>
        </p:nvSpPr>
        <p:spPr>
          <a:xfrm>
            <a:off x="3007961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1" name="Google Shape;151;p6"/>
          <p:cNvSpPr/>
          <p:nvPr/>
        </p:nvSpPr>
        <p:spPr>
          <a:xfrm>
            <a:off x="3394261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2" name="Google Shape;152;p6"/>
          <p:cNvSpPr/>
          <p:nvPr/>
        </p:nvSpPr>
        <p:spPr>
          <a:xfrm>
            <a:off x="3780550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3" name="Google Shape;153;p6"/>
          <p:cNvSpPr/>
          <p:nvPr/>
        </p:nvSpPr>
        <p:spPr>
          <a:xfrm>
            <a:off x="4553124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4" name="Google Shape;154;p6"/>
          <p:cNvSpPr/>
          <p:nvPr/>
        </p:nvSpPr>
        <p:spPr>
          <a:xfrm>
            <a:off x="5325700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5" name="Google Shape;155;p6"/>
          <p:cNvSpPr/>
          <p:nvPr/>
        </p:nvSpPr>
        <p:spPr>
          <a:xfrm>
            <a:off x="6098275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6" name="Google Shape;156;p6"/>
          <p:cNvSpPr/>
          <p:nvPr/>
        </p:nvSpPr>
        <p:spPr>
          <a:xfrm>
            <a:off x="4166836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493941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8" name="Google Shape;158;p6"/>
          <p:cNvSpPr/>
          <p:nvPr/>
        </p:nvSpPr>
        <p:spPr>
          <a:xfrm>
            <a:off x="5711987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59" name="Google Shape;159;p6"/>
          <p:cNvSpPr/>
          <p:nvPr/>
        </p:nvSpPr>
        <p:spPr>
          <a:xfrm>
            <a:off x="6484563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6870854" y="475734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1" name="Google Shape;161;p6"/>
          <p:cNvSpPr/>
          <p:nvPr/>
        </p:nvSpPr>
        <p:spPr>
          <a:xfrm>
            <a:off x="567900" y="1282275"/>
            <a:ext cx="6636600" cy="392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Water - mark or color in a box for every 8 oz of water you drink each day. </a:t>
            </a: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2" name="Google Shape;162;p6"/>
          <p:cNvSpPr/>
          <p:nvPr/>
        </p:nvSpPr>
        <p:spPr>
          <a:xfrm>
            <a:off x="532113" y="5126225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3" name="Google Shape;163;p6"/>
          <p:cNvSpPr/>
          <p:nvPr/>
        </p:nvSpPr>
        <p:spPr>
          <a:xfrm>
            <a:off x="262166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4" name="Google Shape;164;p6"/>
          <p:cNvSpPr/>
          <p:nvPr/>
        </p:nvSpPr>
        <p:spPr>
          <a:xfrm>
            <a:off x="3007948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5" name="Google Shape;165;p6"/>
          <p:cNvSpPr/>
          <p:nvPr/>
        </p:nvSpPr>
        <p:spPr>
          <a:xfrm>
            <a:off x="3394236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6" name="Google Shape;166;p6"/>
          <p:cNvSpPr/>
          <p:nvPr/>
        </p:nvSpPr>
        <p:spPr>
          <a:xfrm>
            <a:off x="3780524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7" name="Google Shape;167;p6"/>
          <p:cNvSpPr/>
          <p:nvPr/>
        </p:nvSpPr>
        <p:spPr>
          <a:xfrm>
            <a:off x="4553099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8" name="Google Shape;168;p6"/>
          <p:cNvSpPr/>
          <p:nvPr/>
        </p:nvSpPr>
        <p:spPr>
          <a:xfrm>
            <a:off x="5325675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69" name="Google Shape;169;p6"/>
          <p:cNvSpPr/>
          <p:nvPr/>
        </p:nvSpPr>
        <p:spPr>
          <a:xfrm>
            <a:off x="6098250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532113" y="549510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1" name="Google Shape;171;p6"/>
          <p:cNvSpPr/>
          <p:nvPr/>
        </p:nvSpPr>
        <p:spPr>
          <a:xfrm>
            <a:off x="262166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2" name="Google Shape;172;p6"/>
          <p:cNvSpPr/>
          <p:nvPr/>
        </p:nvSpPr>
        <p:spPr>
          <a:xfrm>
            <a:off x="3007948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3" name="Google Shape;173;p6"/>
          <p:cNvSpPr/>
          <p:nvPr/>
        </p:nvSpPr>
        <p:spPr>
          <a:xfrm>
            <a:off x="3394236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4" name="Google Shape;174;p6"/>
          <p:cNvSpPr/>
          <p:nvPr/>
        </p:nvSpPr>
        <p:spPr>
          <a:xfrm>
            <a:off x="3780524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5" name="Google Shape;175;p6"/>
          <p:cNvSpPr/>
          <p:nvPr/>
        </p:nvSpPr>
        <p:spPr>
          <a:xfrm>
            <a:off x="4553099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6" name="Google Shape;176;p6"/>
          <p:cNvSpPr/>
          <p:nvPr/>
        </p:nvSpPr>
        <p:spPr>
          <a:xfrm>
            <a:off x="5325675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7" name="Google Shape;177;p6"/>
          <p:cNvSpPr/>
          <p:nvPr/>
        </p:nvSpPr>
        <p:spPr>
          <a:xfrm>
            <a:off x="6098250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8" name="Google Shape;178;p6"/>
          <p:cNvSpPr/>
          <p:nvPr/>
        </p:nvSpPr>
        <p:spPr>
          <a:xfrm>
            <a:off x="532113" y="5863973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79" name="Google Shape;179;p6"/>
          <p:cNvSpPr/>
          <p:nvPr/>
        </p:nvSpPr>
        <p:spPr>
          <a:xfrm>
            <a:off x="262166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0" name="Google Shape;180;p6"/>
          <p:cNvSpPr/>
          <p:nvPr/>
        </p:nvSpPr>
        <p:spPr>
          <a:xfrm>
            <a:off x="3007948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1" name="Google Shape;181;p6"/>
          <p:cNvSpPr/>
          <p:nvPr/>
        </p:nvSpPr>
        <p:spPr>
          <a:xfrm>
            <a:off x="3394236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2" name="Google Shape;182;p6"/>
          <p:cNvSpPr/>
          <p:nvPr/>
        </p:nvSpPr>
        <p:spPr>
          <a:xfrm>
            <a:off x="3780524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3" name="Google Shape;183;p6"/>
          <p:cNvSpPr/>
          <p:nvPr/>
        </p:nvSpPr>
        <p:spPr>
          <a:xfrm>
            <a:off x="4553099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4" name="Google Shape;184;p6"/>
          <p:cNvSpPr/>
          <p:nvPr/>
        </p:nvSpPr>
        <p:spPr>
          <a:xfrm>
            <a:off x="5325675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5" name="Google Shape;185;p6"/>
          <p:cNvSpPr/>
          <p:nvPr/>
        </p:nvSpPr>
        <p:spPr>
          <a:xfrm>
            <a:off x="6098250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6" name="Google Shape;186;p6"/>
          <p:cNvSpPr/>
          <p:nvPr/>
        </p:nvSpPr>
        <p:spPr>
          <a:xfrm>
            <a:off x="532113" y="6232848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7" name="Google Shape;187;p6"/>
          <p:cNvSpPr/>
          <p:nvPr/>
        </p:nvSpPr>
        <p:spPr>
          <a:xfrm>
            <a:off x="262166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8" name="Google Shape;188;p6"/>
          <p:cNvSpPr/>
          <p:nvPr/>
        </p:nvSpPr>
        <p:spPr>
          <a:xfrm>
            <a:off x="3007948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89" name="Google Shape;189;p6"/>
          <p:cNvSpPr/>
          <p:nvPr/>
        </p:nvSpPr>
        <p:spPr>
          <a:xfrm>
            <a:off x="3394236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0" name="Google Shape;190;p6"/>
          <p:cNvSpPr/>
          <p:nvPr/>
        </p:nvSpPr>
        <p:spPr>
          <a:xfrm>
            <a:off x="3780524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1" name="Google Shape;191;p6"/>
          <p:cNvSpPr/>
          <p:nvPr/>
        </p:nvSpPr>
        <p:spPr>
          <a:xfrm>
            <a:off x="4553099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2" name="Google Shape;192;p6"/>
          <p:cNvSpPr/>
          <p:nvPr/>
        </p:nvSpPr>
        <p:spPr>
          <a:xfrm>
            <a:off x="5325675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3" name="Google Shape;193;p6"/>
          <p:cNvSpPr/>
          <p:nvPr/>
        </p:nvSpPr>
        <p:spPr>
          <a:xfrm>
            <a:off x="6098250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4" name="Google Shape;194;p6"/>
          <p:cNvSpPr/>
          <p:nvPr/>
        </p:nvSpPr>
        <p:spPr>
          <a:xfrm>
            <a:off x="532113" y="6601720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5" name="Google Shape;195;p6"/>
          <p:cNvSpPr/>
          <p:nvPr/>
        </p:nvSpPr>
        <p:spPr>
          <a:xfrm>
            <a:off x="262166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6" name="Google Shape;196;p6"/>
          <p:cNvSpPr/>
          <p:nvPr/>
        </p:nvSpPr>
        <p:spPr>
          <a:xfrm>
            <a:off x="3007948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7" name="Google Shape;197;p6"/>
          <p:cNvSpPr/>
          <p:nvPr/>
        </p:nvSpPr>
        <p:spPr>
          <a:xfrm>
            <a:off x="3394236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8" name="Google Shape;198;p6"/>
          <p:cNvSpPr/>
          <p:nvPr/>
        </p:nvSpPr>
        <p:spPr>
          <a:xfrm>
            <a:off x="3780524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199" name="Google Shape;199;p6"/>
          <p:cNvSpPr/>
          <p:nvPr/>
        </p:nvSpPr>
        <p:spPr>
          <a:xfrm>
            <a:off x="4553099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0" name="Google Shape;200;p6"/>
          <p:cNvSpPr/>
          <p:nvPr/>
        </p:nvSpPr>
        <p:spPr>
          <a:xfrm>
            <a:off x="5325675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1" name="Google Shape;201;p6"/>
          <p:cNvSpPr/>
          <p:nvPr/>
        </p:nvSpPr>
        <p:spPr>
          <a:xfrm>
            <a:off x="6098250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2" name="Google Shape;202;p6"/>
          <p:cNvSpPr/>
          <p:nvPr/>
        </p:nvSpPr>
        <p:spPr>
          <a:xfrm>
            <a:off x="532113" y="6970594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3" name="Google Shape;203;p6"/>
          <p:cNvSpPr/>
          <p:nvPr/>
        </p:nvSpPr>
        <p:spPr>
          <a:xfrm>
            <a:off x="262166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4" name="Google Shape;204;p6"/>
          <p:cNvSpPr/>
          <p:nvPr/>
        </p:nvSpPr>
        <p:spPr>
          <a:xfrm>
            <a:off x="3007948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5" name="Google Shape;205;p6"/>
          <p:cNvSpPr/>
          <p:nvPr/>
        </p:nvSpPr>
        <p:spPr>
          <a:xfrm>
            <a:off x="3394236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6" name="Google Shape;206;p6"/>
          <p:cNvSpPr/>
          <p:nvPr/>
        </p:nvSpPr>
        <p:spPr>
          <a:xfrm>
            <a:off x="3780524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7" name="Google Shape;207;p6"/>
          <p:cNvSpPr/>
          <p:nvPr/>
        </p:nvSpPr>
        <p:spPr>
          <a:xfrm>
            <a:off x="4553099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8" name="Google Shape;208;p6"/>
          <p:cNvSpPr/>
          <p:nvPr/>
        </p:nvSpPr>
        <p:spPr>
          <a:xfrm>
            <a:off x="5325675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09" name="Google Shape;209;p6"/>
          <p:cNvSpPr/>
          <p:nvPr/>
        </p:nvSpPr>
        <p:spPr>
          <a:xfrm>
            <a:off x="6098250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0" name="Google Shape;210;p6"/>
          <p:cNvSpPr/>
          <p:nvPr/>
        </p:nvSpPr>
        <p:spPr>
          <a:xfrm>
            <a:off x="416681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1" name="Google Shape;211;p6"/>
          <p:cNvSpPr/>
          <p:nvPr/>
        </p:nvSpPr>
        <p:spPr>
          <a:xfrm>
            <a:off x="4939388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2" name="Google Shape;212;p6"/>
          <p:cNvSpPr/>
          <p:nvPr/>
        </p:nvSpPr>
        <p:spPr>
          <a:xfrm>
            <a:off x="5711961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3" name="Google Shape;213;p6"/>
          <p:cNvSpPr/>
          <p:nvPr/>
        </p:nvSpPr>
        <p:spPr>
          <a:xfrm>
            <a:off x="6484537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4" name="Google Shape;214;p6"/>
          <p:cNvSpPr/>
          <p:nvPr/>
        </p:nvSpPr>
        <p:spPr>
          <a:xfrm>
            <a:off x="6870830" y="5126225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5" name="Google Shape;215;p6"/>
          <p:cNvSpPr/>
          <p:nvPr/>
        </p:nvSpPr>
        <p:spPr>
          <a:xfrm>
            <a:off x="416681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6" name="Google Shape;216;p6"/>
          <p:cNvSpPr/>
          <p:nvPr/>
        </p:nvSpPr>
        <p:spPr>
          <a:xfrm>
            <a:off x="4939388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7" name="Google Shape;217;p6"/>
          <p:cNvSpPr/>
          <p:nvPr/>
        </p:nvSpPr>
        <p:spPr>
          <a:xfrm>
            <a:off x="5711961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8" name="Google Shape;218;p6"/>
          <p:cNvSpPr/>
          <p:nvPr/>
        </p:nvSpPr>
        <p:spPr>
          <a:xfrm>
            <a:off x="6484537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19" name="Google Shape;219;p6"/>
          <p:cNvSpPr/>
          <p:nvPr/>
        </p:nvSpPr>
        <p:spPr>
          <a:xfrm>
            <a:off x="6870830" y="54951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0" name="Google Shape;220;p6"/>
          <p:cNvSpPr/>
          <p:nvPr/>
        </p:nvSpPr>
        <p:spPr>
          <a:xfrm>
            <a:off x="416681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1" name="Google Shape;221;p6"/>
          <p:cNvSpPr/>
          <p:nvPr/>
        </p:nvSpPr>
        <p:spPr>
          <a:xfrm>
            <a:off x="4939388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2" name="Google Shape;222;p6"/>
          <p:cNvSpPr/>
          <p:nvPr/>
        </p:nvSpPr>
        <p:spPr>
          <a:xfrm>
            <a:off x="5711961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3" name="Google Shape;223;p6"/>
          <p:cNvSpPr/>
          <p:nvPr/>
        </p:nvSpPr>
        <p:spPr>
          <a:xfrm>
            <a:off x="6484537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4" name="Google Shape;224;p6"/>
          <p:cNvSpPr/>
          <p:nvPr/>
        </p:nvSpPr>
        <p:spPr>
          <a:xfrm>
            <a:off x="6870830" y="586401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5" name="Google Shape;225;p6"/>
          <p:cNvSpPr/>
          <p:nvPr/>
        </p:nvSpPr>
        <p:spPr>
          <a:xfrm>
            <a:off x="416681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6" name="Google Shape;226;p6"/>
          <p:cNvSpPr/>
          <p:nvPr/>
        </p:nvSpPr>
        <p:spPr>
          <a:xfrm>
            <a:off x="4939388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7" name="Google Shape;227;p6"/>
          <p:cNvSpPr/>
          <p:nvPr/>
        </p:nvSpPr>
        <p:spPr>
          <a:xfrm>
            <a:off x="5711961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8" name="Google Shape;228;p6"/>
          <p:cNvSpPr/>
          <p:nvPr/>
        </p:nvSpPr>
        <p:spPr>
          <a:xfrm>
            <a:off x="6484537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29" name="Google Shape;229;p6"/>
          <p:cNvSpPr/>
          <p:nvPr/>
        </p:nvSpPr>
        <p:spPr>
          <a:xfrm>
            <a:off x="6870830" y="6232906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0" name="Google Shape;230;p6"/>
          <p:cNvSpPr/>
          <p:nvPr/>
        </p:nvSpPr>
        <p:spPr>
          <a:xfrm>
            <a:off x="416681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1" name="Google Shape;231;p6"/>
          <p:cNvSpPr/>
          <p:nvPr/>
        </p:nvSpPr>
        <p:spPr>
          <a:xfrm>
            <a:off x="4939388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2" name="Google Shape;232;p6"/>
          <p:cNvSpPr/>
          <p:nvPr/>
        </p:nvSpPr>
        <p:spPr>
          <a:xfrm>
            <a:off x="5711961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3" name="Google Shape;233;p6"/>
          <p:cNvSpPr/>
          <p:nvPr/>
        </p:nvSpPr>
        <p:spPr>
          <a:xfrm>
            <a:off x="6484537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4" name="Google Shape;234;p6"/>
          <p:cNvSpPr/>
          <p:nvPr/>
        </p:nvSpPr>
        <p:spPr>
          <a:xfrm>
            <a:off x="6870830" y="660179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5" name="Google Shape;235;p6"/>
          <p:cNvSpPr/>
          <p:nvPr/>
        </p:nvSpPr>
        <p:spPr>
          <a:xfrm>
            <a:off x="416681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6" name="Google Shape;236;p6"/>
          <p:cNvSpPr/>
          <p:nvPr/>
        </p:nvSpPr>
        <p:spPr>
          <a:xfrm>
            <a:off x="4939388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7" name="Google Shape;237;p6"/>
          <p:cNvSpPr/>
          <p:nvPr/>
        </p:nvSpPr>
        <p:spPr>
          <a:xfrm>
            <a:off x="5711961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8" name="Google Shape;238;p6"/>
          <p:cNvSpPr/>
          <p:nvPr/>
        </p:nvSpPr>
        <p:spPr>
          <a:xfrm>
            <a:off x="6484537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39" name="Google Shape;239;p6"/>
          <p:cNvSpPr/>
          <p:nvPr/>
        </p:nvSpPr>
        <p:spPr>
          <a:xfrm>
            <a:off x="6870830" y="6970692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0" name="Google Shape;240;p6"/>
          <p:cNvSpPr/>
          <p:nvPr/>
        </p:nvSpPr>
        <p:spPr>
          <a:xfrm>
            <a:off x="532113" y="7339457"/>
            <a:ext cx="19596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1" name="Google Shape;241;p6"/>
          <p:cNvSpPr/>
          <p:nvPr/>
        </p:nvSpPr>
        <p:spPr>
          <a:xfrm>
            <a:off x="2621661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2" name="Google Shape;242;p6"/>
          <p:cNvSpPr/>
          <p:nvPr/>
        </p:nvSpPr>
        <p:spPr>
          <a:xfrm>
            <a:off x="3007948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3" name="Google Shape;243;p6"/>
          <p:cNvSpPr/>
          <p:nvPr/>
        </p:nvSpPr>
        <p:spPr>
          <a:xfrm>
            <a:off x="3394249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4" name="Google Shape;244;p6"/>
          <p:cNvSpPr/>
          <p:nvPr/>
        </p:nvSpPr>
        <p:spPr>
          <a:xfrm>
            <a:off x="3780537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5" name="Google Shape;245;p6"/>
          <p:cNvSpPr/>
          <p:nvPr/>
        </p:nvSpPr>
        <p:spPr>
          <a:xfrm>
            <a:off x="4553111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6" name="Google Shape;246;p6"/>
          <p:cNvSpPr/>
          <p:nvPr/>
        </p:nvSpPr>
        <p:spPr>
          <a:xfrm>
            <a:off x="5325688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7" name="Google Shape;247;p6"/>
          <p:cNvSpPr/>
          <p:nvPr/>
        </p:nvSpPr>
        <p:spPr>
          <a:xfrm>
            <a:off x="6098262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8" name="Google Shape;248;p6"/>
          <p:cNvSpPr/>
          <p:nvPr/>
        </p:nvSpPr>
        <p:spPr>
          <a:xfrm>
            <a:off x="4166824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49" name="Google Shape;249;p6"/>
          <p:cNvSpPr/>
          <p:nvPr/>
        </p:nvSpPr>
        <p:spPr>
          <a:xfrm>
            <a:off x="4939400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0" name="Google Shape;250;p6"/>
          <p:cNvSpPr/>
          <p:nvPr/>
        </p:nvSpPr>
        <p:spPr>
          <a:xfrm>
            <a:off x="5711975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1" name="Google Shape;251;p6"/>
          <p:cNvSpPr/>
          <p:nvPr/>
        </p:nvSpPr>
        <p:spPr>
          <a:xfrm>
            <a:off x="526950" y="8077176"/>
            <a:ext cx="6632400" cy="14622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endParaRPr sz="12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6"/>
          <p:cNvSpPr/>
          <p:nvPr/>
        </p:nvSpPr>
        <p:spPr>
          <a:xfrm>
            <a:off x="6484550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3" name="Google Shape;253;p6"/>
          <p:cNvSpPr/>
          <p:nvPr/>
        </p:nvSpPr>
        <p:spPr>
          <a:xfrm>
            <a:off x="6870842" y="7339574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254" name="Google Shape;254;p6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255" name="Google Shape;255;p6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57" name="Google Shape;257;p6"/>
          <p:cNvSpPr/>
          <p:nvPr/>
        </p:nvSpPr>
        <p:spPr>
          <a:xfrm>
            <a:off x="2621648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8" name="Google Shape;258;p6"/>
          <p:cNvSpPr/>
          <p:nvPr/>
        </p:nvSpPr>
        <p:spPr>
          <a:xfrm>
            <a:off x="3007936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59" name="Google Shape;259;p6"/>
          <p:cNvSpPr/>
          <p:nvPr/>
        </p:nvSpPr>
        <p:spPr>
          <a:xfrm>
            <a:off x="3394223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0" name="Google Shape;260;p6"/>
          <p:cNvSpPr/>
          <p:nvPr/>
        </p:nvSpPr>
        <p:spPr>
          <a:xfrm>
            <a:off x="3780511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1" name="Google Shape;261;p6"/>
          <p:cNvSpPr/>
          <p:nvPr/>
        </p:nvSpPr>
        <p:spPr>
          <a:xfrm>
            <a:off x="4553086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2" name="Google Shape;262;p6"/>
          <p:cNvSpPr/>
          <p:nvPr/>
        </p:nvSpPr>
        <p:spPr>
          <a:xfrm>
            <a:off x="5325663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3" name="Google Shape;263;p6"/>
          <p:cNvSpPr/>
          <p:nvPr/>
        </p:nvSpPr>
        <p:spPr>
          <a:xfrm>
            <a:off x="6098237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4" name="Google Shape;264;p6"/>
          <p:cNvSpPr/>
          <p:nvPr/>
        </p:nvSpPr>
        <p:spPr>
          <a:xfrm>
            <a:off x="4166799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5" name="Google Shape;265;p6"/>
          <p:cNvSpPr/>
          <p:nvPr/>
        </p:nvSpPr>
        <p:spPr>
          <a:xfrm>
            <a:off x="4939375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6" name="Google Shape;266;p6"/>
          <p:cNvSpPr/>
          <p:nvPr/>
        </p:nvSpPr>
        <p:spPr>
          <a:xfrm>
            <a:off x="5711949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7" name="Google Shape;267;p6"/>
          <p:cNvSpPr/>
          <p:nvPr/>
        </p:nvSpPr>
        <p:spPr>
          <a:xfrm>
            <a:off x="6484525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68" name="Google Shape;268;p6"/>
          <p:cNvSpPr/>
          <p:nvPr/>
        </p:nvSpPr>
        <p:spPr>
          <a:xfrm>
            <a:off x="6870817" y="2526619"/>
            <a:ext cx="297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g8c52c687aa_0_0"/>
          <p:cNvSpPr/>
          <p:nvPr/>
        </p:nvSpPr>
        <p:spPr>
          <a:xfrm>
            <a:off x="532155" y="2544011"/>
            <a:ext cx="10524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4" name="Google Shape;274;g8c52c687aa_0_0"/>
          <p:cNvSpPr/>
          <p:nvPr/>
        </p:nvSpPr>
        <p:spPr>
          <a:xfrm>
            <a:off x="532125" y="2544000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5" name="Google Shape;275;g8c52c687aa_0_0"/>
          <p:cNvSpPr/>
          <p:nvPr/>
        </p:nvSpPr>
        <p:spPr>
          <a:xfrm>
            <a:off x="532125" y="2912876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6" name="Google Shape;276;g8c52c687aa_0_0"/>
          <p:cNvSpPr/>
          <p:nvPr/>
        </p:nvSpPr>
        <p:spPr>
          <a:xfrm>
            <a:off x="4316403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7" name="Google Shape;277;g8c52c687aa_0_0"/>
          <p:cNvSpPr/>
          <p:nvPr/>
        </p:nvSpPr>
        <p:spPr>
          <a:xfrm>
            <a:off x="4737651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8" name="Google Shape;278;g8c52c687aa_0_0"/>
          <p:cNvSpPr/>
          <p:nvPr/>
        </p:nvSpPr>
        <p:spPr>
          <a:xfrm>
            <a:off x="5158898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79" name="Google Shape;279;g8c52c687aa_0_0"/>
          <p:cNvSpPr/>
          <p:nvPr/>
        </p:nvSpPr>
        <p:spPr>
          <a:xfrm>
            <a:off x="5580146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0" name="Google Shape;280;g8c52c687aa_0_0"/>
          <p:cNvSpPr/>
          <p:nvPr/>
        </p:nvSpPr>
        <p:spPr>
          <a:xfrm>
            <a:off x="6422642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1" name="Google Shape;281;g8c52c687aa_0_0"/>
          <p:cNvSpPr/>
          <p:nvPr/>
        </p:nvSpPr>
        <p:spPr>
          <a:xfrm>
            <a:off x="532125" y="3281750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2" name="Google Shape;282;g8c52c687aa_0_0"/>
          <p:cNvSpPr/>
          <p:nvPr/>
        </p:nvSpPr>
        <p:spPr>
          <a:xfrm>
            <a:off x="4316403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3" name="Google Shape;283;g8c52c687aa_0_0"/>
          <p:cNvSpPr/>
          <p:nvPr/>
        </p:nvSpPr>
        <p:spPr>
          <a:xfrm>
            <a:off x="4737651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4" name="Google Shape;284;g8c52c687aa_0_0"/>
          <p:cNvSpPr/>
          <p:nvPr/>
        </p:nvSpPr>
        <p:spPr>
          <a:xfrm>
            <a:off x="5158898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5" name="Google Shape;285;g8c52c687aa_0_0"/>
          <p:cNvSpPr/>
          <p:nvPr/>
        </p:nvSpPr>
        <p:spPr>
          <a:xfrm>
            <a:off x="5580146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6" name="Google Shape;286;g8c52c687aa_0_0"/>
          <p:cNvSpPr/>
          <p:nvPr/>
        </p:nvSpPr>
        <p:spPr>
          <a:xfrm>
            <a:off x="6422642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7" name="Google Shape;287;g8c52c687aa_0_0"/>
          <p:cNvSpPr/>
          <p:nvPr/>
        </p:nvSpPr>
        <p:spPr>
          <a:xfrm>
            <a:off x="532125" y="3650626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8" name="Google Shape;288;g8c52c687aa_0_0"/>
          <p:cNvSpPr/>
          <p:nvPr/>
        </p:nvSpPr>
        <p:spPr>
          <a:xfrm>
            <a:off x="4316403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89" name="Google Shape;289;g8c52c687aa_0_0"/>
          <p:cNvSpPr/>
          <p:nvPr/>
        </p:nvSpPr>
        <p:spPr>
          <a:xfrm>
            <a:off x="4737651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0" name="Google Shape;290;g8c52c687aa_0_0"/>
          <p:cNvSpPr/>
          <p:nvPr/>
        </p:nvSpPr>
        <p:spPr>
          <a:xfrm>
            <a:off x="5158898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1" name="Google Shape;291;g8c52c687aa_0_0"/>
          <p:cNvSpPr/>
          <p:nvPr/>
        </p:nvSpPr>
        <p:spPr>
          <a:xfrm>
            <a:off x="5580146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2" name="Google Shape;292;g8c52c687aa_0_0"/>
          <p:cNvSpPr/>
          <p:nvPr/>
        </p:nvSpPr>
        <p:spPr>
          <a:xfrm>
            <a:off x="6422642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3" name="Google Shape;293;g8c52c687aa_0_0"/>
          <p:cNvSpPr/>
          <p:nvPr/>
        </p:nvSpPr>
        <p:spPr>
          <a:xfrm>
            <a:off x="532125" y="4019499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4" name="Google Shape;294;g8c52c687aa_0_0"/>
          <p:cNvSpPr/>
          <p:nvPr/>
        </p:nvSpPr>
        <p:spPr>
          <a:xfrm>
            <a:off x="4316403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5" name="Google Shape;295;g8c52c687aa_0_0"/>
          <p:cNvSpPr/>
          <p:nvPr/>
        </p:nvSpPr>
        <p:spPr>
          <a:xfrm>
            <a:off x="4737651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6" name="Google Shape;296;g8c52c687aa_0_0"/>
          <p:cNvSpPr/>
          <p:nvPr/>
        </p:nvSpPr>
        <p:spPr>
          <a:xfrm>
            <a:off x="5158898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7" name="Google Shape;297;g8c52c687aa_0_0"/>
          <p:cNvSpPr/>
          <p:nvPr/>
        </p:nvSpPr>
        <p:spPr>
          <a:xfrm>
            <a:off x="5580146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8" name="Google Shape;298;g8c52c687aa_0_0"/>
          <p:cNvSpPr/>
          <p:nvPr/>
        </p:nvSpPr>
        <p:spPr>
          <a:xfrm>
            <a:off x="6422642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299" name="Google Shape;299;g8c52c687aa_0_0"/>
          <p:cNvSpPr/>
          <p:nvPr/>
        </p:nvSpPr>
        <p:spPr>
          <a:xfrm>
            <a:off x="532125" y="4388374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0" name="Google Shape;300;g8c52c687aa_0_0"/>
          <p:cNvSpPr/>
          <p:nvPr/>
        </p:nvSpPr>
        <p:spPr>
          <a:xfrm>
            <a:off x="4316403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1" name="Google Shape;301;g8c52c687aa_0_0"/>
          <p:cNvSpPr/>
          <p:nvPr/>
        </p:nvSpPr>
        <p:spPr>
          <a:xfrm>
            <a:off x="4737651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2" name="Google Shape;302;g8c52c687aa_0_0"/>
          <p:cNvSpPr/>
          <p:nvPr/>
        </p:nvSpPr>
        <p:spPr>
          <a:xfrm>
            <a:off x="5158898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3" name="Google Shape;303;g8c52c687aa_0_0"/>
          <p:cNvSpPr/>
          <p:nvPr/>
        </p:nvSpPr>
        <p:spPr>
          <a:xfrm>
            <a:off x="5580146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4" name="Google Shape;304;g8c52c687aa_0_0"/>
          <p:cNvSpPr/>
          <p:nvPr/>
        </p:nvSpPr>
        <p:spPr>
          <a:xfrm>
            <a:off x="6422642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5" name="Google Shape;305;g8c52c687aa_0_0"/>
          <p:cNvSpPr/>
          <p:nvPr/>
        </p:nvSpPr>
        <p:spPr>
          <a:xfrm>
            <a:off x="6001394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6" name="Google Shape;306;g8c52c687aa_0_0"/>
          <p:cNvSpPr/>
          <p:nvPr/>
        </p:nvSpPr>
        <p:spPr>
          <a:xfrm>
            <a:off x="6843891" y="291290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7" name="Google Shape;307;g8c52c687aa_0_0"/>
          <p:cNvSpPr/>
          <p:nvPr/>
        </p:nvSpPr>
        <p:spPr>
          <a:xfrm>
            <a:off x="6001394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8" name="Google Shape;308;g8c52c687aa_0_0"/>
          <p:cNvSpPr/>
          <p:nvPr/>
        </p:nvSpPr>
        <p:spPr>
          <a:xfrm>
            <a:off x="6843891" y="328179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09" name="Google Shape;309;g8c52c687aa_0_0"/>
          <p:cNvSpPr/>
          <p:nvPr/>
        </p:nvSpPr>
        <p:spPr>
          <a:xfrm>
            <a:off x="6001394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0" name="Google Shape;310;g8c52c687aa_0_0"/>
          <p:cNvSpPr/>
          <p:nvPr/>
        </p:nvSpPr>
        <p:spPr>
          <a:xfrm>
            <a:off x="6843891" y="365068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1" name="Google Shape;311;g8c52c687aa_0_0"/>
          <p:cNvSpPr/>
          <p:nvPr/>
        </p:nvSpPr>
        <p:spPr>
          <a:xfrm>
            <a:off x="6001394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2" name="Google Shape;312;g8c52c687aa_0_0"/>
          <p:cNvSpPr/>
          <p:nvPr/>
        </p:nvSpPr>
        <p:spPr>
          <a:xfrm>
            <a:off x="6843891" y="401958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3" name="Google Shape;313;g8c52c687aa_0_0"/>
          <p:cNvSpPr/>
          <p:nvPr/>
        </p:nvSpPr>
        <p:spPr>
          <a:xfrm>
            <a:off x="6001394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4" name="Google Shape;314;g8c52c687aa_0_0"/>
          <p:cNvSpPr/>
          <p:nvPr/>
        </p:nvSpPr>
        <p:spPr>
          <a:xfrm>
            <a:off x="6843891" y="43884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15" name="Google Shape;315;g8c52c687aa_0_0"/>
          <p:cNvSpPr/>
          <p:nvPr/>
        </p:nvSpPr>
        <p:spPr>
          <a:xfrm>
            <a:off x="532125" y="1813013"/>
            <a:ext cx="6636600" cy="392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2000" dirty="0">
                <a:solidFill>
                  <a:schemeClr val="dk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Cardio Workouts</a:t>
            </a:r>
            <a:endParaRPr sz="1800" b="0" i="0" u="none" strike="noStrike" cap="none" dirty="0">
              <a:solidFill>
                <a:srgbClr val="000000"/>
              </a:solidFill>
              <a:latin typeface="Aharoni" panose="02010803020104030203" pitchFamily="2" charset="-79"/>
              <a:ea typeface="Comfortaa"/>
              <a:cs typeface="Aharoni" panose="02010803020104030203" pitchFamily="2" charset="-79"/>
              <a:sym typeface="Comfortaa"/>
            </a:endParaRPr>
          </a:p>
        </p:txBody>
      </p:sp>
      <p:grpSp>
        <p:nvGrpSpPr>
          <p:cNvPr id="316" name="Google Shape;316;g8c52c687aa_0_0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317" name="Google Shape;317;g8c52c687aa_0_0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8" name="Google Shape;318;g8c52c687aa_0_0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9" name="Google Shape;319;g8c52c687aa_0_0"/>
          <p:cNvSpPr/>
          <p:nvPr/>
        </p:nvSpPr>
        <p:spPr>
          <a:xfrm>
            <a:off x="4316375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0" name="Google Shape;320;g8c52c687aa_0_0"/>
          <p:cNvSpPr/>
          <p:nvPr/>
        </p:nvSpPr>
        <p:spPr>
          <a:xfrm>
            <a:off x="4737623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1" name="Google Shape;321;g8c52c687aa_0_0"/>
          <p:cNvSpPr/>
          <p:nvPr/>
        </p:nvSpPr>
        <p:spPr>
          <a:xfrm>
            <a:off x="5158871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2" name="Google Shape;322;g8c52c687aa_0_0"/>
          <p:cNvSpPr/>
          <p:nvPr/>
        </p:nvSpPr>
        <p:spPr>
          <a:xfrm>
            <a:off x="5580119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3" name="Google Shape;323;g8c52c687aa_0_0"/>
          <p:cNvSpPr/>
          <p:nvPr/>
        </p:nvSpPr>
        <p:spPr>
          <a:xfrm>
            <a:off x="6422614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4" name="Google Shape;324;g8c52c687aa_0_0"/>
          <p:cNvSpPr/>
          <p:nvPr/>
        </p:nvSpPr>
        <p:spPr>
          <a:xfrm>
            <a:off x="6001367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5" name="Google Shape;325;g8c52c687aa_0_0"/>
          <p:cNvSpPr/>
          <p:nvPr/>
        </p:nvSpPr>
        <p:spPr>
          <a:xfrm>
            <a:off x="6843864" y="2526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6" name="Google Shape;326;g8c52c687aa_0_0"/>
          <p:cNvSpPr/>
          <p:nvPr/>
        </p:nvSpPr>
        <p:spPr>
          <a:xfrm>
            <a:off x="567863" y="6461150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7" name="Google Shape;327;g8c52c687aa_0_0"/>
          <p:cNvSpPr/>
          <p:nvPr/>
        </p:nvSpPr>
        <p:spPr>
          <a:xfrm>
            <a:off x="567863" y="6830026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8" name="Google Shape;328;g8c52c687aa_0_0"/>
          <p:cNvSpPr/>
          <p:nvPr/>
        </p:nvSpPr>
        <p:spPr>
          <a:xfrm>
            <a:off x="4352140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29" name="Google Shape;329;g8c52c687aa_0_0"/>
          <p:cNvSpPr/>
          <p:nvPr/>
        </p:nvSpPr>
        <p:spPr>
          <a:xfrm>
            <a:off x="4773388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0" name="Google Shape;330;g8c52c687aa_0_0"/>
          <p:cNvSpPr/>
          <p:nvPr/>
        </p:nvSpPr>
        <p:spPr>
          <a:xfrm>
            <a:off x="5194635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1" name="Google Shape;331;g8c52c687aa_0_0"/>
          <p:cNvSpPr/>
          <p:nvPr/>
        </p:nvSpPr>
        <p:spPr>
          <a:xfrm>
            <a:off x="5615884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2" name="Google Shape;332;g8c52c687aa_0_0"/>
          <p:cNvSpPr/>
          <p:nvPr/>
        </p:nvSpPr>
        <p:spPr>
          <a:xfrm>
            <a:off x="6458379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3" name="Google Shape;333;g8c52c687aa_0_0"/>
          <p:cNvSpPr/>
          <p:nvPr/>
        </p:nvSpPr>
        <p:spPr>
          <a:xfrm>
            <a:off x="567863" y="7198900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4" name="Google Shape;334;g8c52c687aa_0_0"/>
          <p:cNvSpPr/>
          <p:nvPr/>
        </p:nvSpPr>
        <p:spPr>
          <a:xfrm>
            <a:off x="4352140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5" name="Google Shape;335;g8c52c687aa_0_0"/>
          <p:cNvSpPr/>
          <p:nvPr/>
        </p:nvSpPr>
        <p:spPr>
          <a:xfrm>
            <a:off x="4773388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6" name="Google Shape;336;g8c52c687aa_0_0"/>
          <p:cNvSpPr/>
          <p:nvPr/>
        </p:nvSpPr>
        <p:spPr>
          <a:xfrm>
            <a:off x="5194635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7" name="Google Shape;337;g8c52c687aa_0_0"/>
          <p:cNvSpPr/>
          <p:nvPr/>
        </p:nvSpPr>
        <p:spPr>
          <a:xfrm>
            <a:off x="5615884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8" name="Google Shape;338;g8c52c687aa_0_0"/>
          <p:cNvSpPr/>
          <p:nvPr/>
        </p:nvSpPr>
        <p:spPr>
          <a:xfrm>
            <a:off x="6458379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39" name="Google Shape;339;g8c52c687aa_0_0"/>
          <p:cNvSpPr/>
          <p:nvPr/>
        </p:nvSpPr>
        <p:spPr>
          <a:xfrm>
            <a:off x="567863" y="7567776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0" name="Google Shape;340;g8c52c687aa_0_0"/>
          <p:cNvSpPr/>
          <p:nvPr/>
        </p:nvSpPr>
        <p:spPr>
          <a:xfrm>
            <a:off x="4352140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1" name="Google Shape;341;g8c52c687aa_0_0"/>
          <p:cNvSpPr/>
          <p:nvPr/>
        </p:nvSpPr>
        <p:spPr>
          <a:xfrm>
            <a:off x="4773388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2" name="Google Shape;342;g8c52c687aa_0_0"/>
          <p:cNvSpPr/>
          <p:nvPr/>
        </p:nvSpPr>
        <p:spPr>
          <a:xfrm>
            <a:off x="5194635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3" name="Google Shape;343;g8c52c687aa_0_0"/>
          <p:cNvSpPr/>
          <p:nvPr/>
        </p:nvSpPr>
        <p:spPr>
          <a:xfrm>
            <a:off x="5615884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4" name="Google Shape;344;g8c52c687aa_0_0"/>
          <p:cNvSpPr/>
          <p:nvPr/>
        </p:nvSpPr>
        <p:spPr>
          <a:xfrm>
            <a:off x="6458379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5" name="Google Shape;345;g8c52c687aa_0_0"/>
          <p:cNvSpPr/>
          <p:nvPr/>
        </p:nvSpPr>
        <p:spPr>
          <a:xfrm>
            <a:off x="567863" y="7936649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" sz="12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rPr>
              <a:t>	</a:t>
            </a: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6" name="Google Shape;346;g8c52c687aa_0_0"/>
          <p:cNvSpPr/>
          <p:nvPr/>
        </p:nvSpPr>
        <p:spPr>
          <a:xfrm>
            <a:off x="4352140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7" name="Google Shape;347;g8c52c687aa_0_0"/>
          <p:cNvSpPr/>
          <p:nvPr/>
        </p:nvSpPr>
        <p:spPr>
          <a:xfrm>
            <a:off x="4773388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8" name="Google Shape;348;g8c52c687aa_0_0"/>
          <p:cNvSpPr/>
          <p:nvPr/>
        </p:nvSpPr>
        <p:spPr>
          <a:xfrm>
            <a:off x="5194635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49" name="Google Shape;349;g8c52c687aa_0_0"/>
          <p:cNvSpPr/>
          <p:nvPr/>
        </p:nvSpPr>
        <p:spPr>
          <a:xfrm>
            <a:off x="5615884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0" name="Google Shape;350;g8c52c687aa_0_0"/>
          <p:cNvSpPr/>
          <p:nvPr/>
        </p:nvSpPr>
        <p:spPr>
          <a:xfrm>
            <a:off x="6458379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1" name="Google Shape;351;g8c52c687aa_0_0"/>
          <p:cNvSpPr/>
          <p:nvPr/>
        </p:nvSpPr>
        <p:spPr>
          <a:xfrm>
            <a:off x="567863" y="8305524"/>
            <a:ext cx="35397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2" name="Google Shape;352;g8c52c687aa_0_0"/>
          <p:cNvSpPr/>
          <p:nvPr/>
        </p:nvSpPr>
        <p:spPr>
          <a:xfrm>
            <a:off x="4352140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3" name="Google Shape;353;g8c52c687aa_0_0"/>
          <p:cNvSpPr/>
          <p:nvPr/>
        </p:nvSpPr>
        <p:spPr>
          <a:xfrm>
            <a:off x="4773388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4" name="Google Shape;354;g8c52c687aa_0_0"/>
          <p:cNvSpPr/>
          <p:nvPr/>
        </p:nvSpPr>
        <p:spPr>
          <a:xfrm>
            <a:off x="5194635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5" name="Google Shape;355;g8c52c687aa_0_0"/>
          <p:cNvSpPr/>
          <p:nvPr/>
        </p:nvSpPr>
        <p:spPr>
          <a:xfrm>
            <a:off x="5615884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6" name="Google Shape;356;g8c52c687aa_0_0"/>
          <p:cNvSpPr/>
          <p:nvPr/>
        </p:nvSpPr>
        <p:spPr>
          <a:xfrm>
            <a:off x="6458379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7" name="Google Shape;357;g8c52c687aa_0_0"/>
          <p:cNvSpPr/>
          <p:nvPr/>
        </p:nvSpPr>
        <p:spPr>
          <a:xfrm>
            <a:off x="6037132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8" name="Google Shape;358;g8c52c687aa_0_0"/>
          <p:cNvSpPr/>
          <p:nvPr/>
        </p:nvSpPr>
        <p:spPr>
          <a:xfrm>
            <a:off x="6879628" y="6830050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59" name="Google Shape;359;g8c52c687aa_0_0"/>
          <p:cNvSpPr/>
          <p:nvPr/>
        </p:nvSpPr>
        <p:spPr>
          <a:xfrm>
            <a:off x="6037132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0" name="Google Shape;360;g8c52c687aa_0_0"/>
          <p:cNvSpPr/>
          <p:nvPr/>
        </p:nvSpPr>
        <p:spPr>
          <a:xfrm>
            <a:off x="6879628" y="7198944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1" name="Google Shape;361;g8c52c687aa_0_0"/>
          <p:cNvSpPr/>
          <p:nvPr/>
        </p:nvSpPr>
        <p:spPr>
          <a:xfrm>
            <a:off x="6037132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2" name="Google Shape;362;g8c52c687aa_0_0"/>
          <p:cNvSpPr/>
          <p:nvPr/>
        </p:nvSpPr>
        <p:spPr>
          <a:xfrm>
            <a:off x="6879628" y="7567838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3" name="Google Shape;363;g8c52c687aa_0_0"/>
          <p:cNvSpPr/>
          <p:nvPr/>
        </p:nvSpPr>
        <p:spPr>
          <a:xfrm>
            <a:off x="6037132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4" name="Google Shape;364;g8c52c687aa_0_0"/>
          <p:cNvSpPr/>
          <p:nvPr/>
        </p:nvSpPr>
        <p:spPr>
          <a:xfrm>
            <a:off x="6879628" y="7936731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5" name="Google Shape;365;g8c52c687aa_0_0"/>
          <p:cNvSpPr/>
          <p:nvPr/>
        </p:nvSpPr>
        <p:spPr>
          <a:xfrm>
            <a:off x="6037132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6" name="Google Shape;366;g8c52c687aa_0_0"/>
          <p:cNvSpPr/>
          <p:nvPr/>
        </p:nvSpPr>
        <p:spPr>
          <a:xfrm>
            <a:off x="6879628" y="830562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7" name="Google Shape;367;g8c52c687aa_0_0"/>
          <p:cNvSpPr/>
          <p:nvPr/>
        </p:nvSpPr>
        <p:spPr>
          <a:xfrm>
            <a:off x="567863" y="5730163"/>
            <a:ext cx="6636600" cy="3924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0B539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</a:pPr>
            <a:r>
              <a:rPr lang="en" sz="2000" dirty="0">
                <a:solidFill>
                  <a:schemeClr val="dk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Weight Training</a:t>
            </a:r>
            <a:endParaRPr sz="1800" b="0" i="0" u="none" strike="noStrike" cap="none" dirty="0">
              <a:solidFill>
                <a:srgbClr val="000000"/>
              </a:solidFill>
              <a:latin typeface="Aharoni" panose="02010803020104030203" pitchFamily="2" charset="-79"/>
              <a:ea typeface="Comfortaa"/>
              <a:cs typeface="Aharoni" panose="02010803020104030203" pitchFamily="2" charset="-79"/>
              <a:sym typeface="Comfortaa"/>
            </a:endParaRPr>
          </a:p>
        </p:txBody>
      </p:sp>
      <p:sp>
        <p:nvSpPr>
          <p:cNvPr id="368" name="Google Shape;368;g8c52c687aa_0_0"/>
          <p:cNvSpPr/>
          <p:nvPr/>
        </p:nvSpPr>
        <p:spPr>
          <a:xfrm>
            <a:off x="4352113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69" name="Google Shape;369;g8c52c687aa_0_0"/>
          <p:cNvSpPr/>
          <p:nvPr/>
        </p:nvSpPr>
        <p:spPr>
          <a:xfrm>
            <a:off x="4773361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0" name="Google Shape;370;g8c52c687aa_0_0"/>
          <p:cNvSpPr/>
          <p:nvPr/>
        </p:nvSpPr>
        <p:spPr>
          <a:xfrm>
            <a:off x="5194608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1" name="Google Shape;371;g8c52c687aa_0_0"/>
          <p:cNvSpPr/>
          <p:nvPr/>
        </p:nvSpPr>
        <p:spPr>
          <a:xfrm>
            <a:off x="5615856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2" name="Google Shape;372;g8c52c687aa_0_0"/>
          <p:cNvSpPr/>
          <p:nvPr/>
        </p:nvSpPr>
        <p:spPr>
          <a:xfrm>
            <a:off x="6458352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3" name="Google Shape;373;g8c52c687aa_0_0"/>
          <p:cNvSpPr/>
          <p:nvPr/>
        </p:nvSpPr>
        <p:spPr>
          <a:xfrm>
            <a:off x="6037105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sp>
        <p:nvSpPr>
          <p:cNvPr id="374" name="Google Shape;374;g8c52c687aa_0_0"/>
          <p:cNvSpPr/>
          <p:nvPr/>
        </p:nvSpPr>
        <p:spPr>
          <a:xfrm>
            <a:off x="6879601" y="6443775"/>
            <a:ext cx="324900" cy="272100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rgbClr val="A5A5A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5304e80363_0_0"/>
          <p:cNvSpPr/>
          <p:nvPr/>
        </p:nvSpPr>
        <p:spPr>
          <a:xfrm>
            <a:off x="760696" y="6479287"/>
            <a:ext cx="746100" cy="26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86" name="Google Shape;686;g5304e80363_0_0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687" name="Google Shape;687;g5304e80363_0_0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g5304e80363_0_0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9" name="Google Shape;689;g5304e80363_0_0"/>
          <p:cNvSpPr txBox="1"/>
          <p:nvPr/>
        </p:nvSpPr>
        <p:spPr>
          <a:xfrm>
            <a:off x="3359950" y="2309386"/>
            <a:ext cx="3578400" cy="103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500">
                <a:latin typeface="Dawning of a New Day"/>
                <a:ea typeface="Dawning of a New Day"/>
                <a:cs typeface="Dawning of a New Day"/>
                <a:sym typeface="Dawning of a New Day"/>
              </a:rPr>
              <a:t>Work Out</a:t>
            </a:r>
            <a:endParaRPr sz="6500">
              <a:latin typeface="Dawning of a New Day"/>
              <a:ea typeface="Dawning of a New Day"/>
              <a:cs typeface="Dawning of a New Day"/>
              <a:sym typeface="Dawning of a New Day"/>
            </a:endParaRPr>
          </a:p>
        </p:txBody>
      </p:sp>
      <p:grpSp>
        <p:nvGrpSpPr>
          <p:cNvPr id="690" name="Google Shape;690;g5304e80363_0_0"/>
          <p:cNvGrpSpPr/>
          <p:nvPr/>
        </p:nvGrpSpPr>
        <p:grpSpPr>
          <a:xfrm>
            <a:off x="678125" y="7628317"/>
            <a:ext cx="6416151" cy="1484658"/>
            <a:chOff x="678125" y="7969900"/>
            <a:chExt cx="6416151" cy="1325824"/>
          </a:xfrm>
        </p:grpSpPr>
        <p:pic>
          <p:nvPicPr>
            <p:cNvPr id="691" name="Google Shape;691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7812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2" name="Google Shape;692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186074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3" name="Google Shape;693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304335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4" name="Google Shape;694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422597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5" name="Google Shape;695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540858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6" name="Google Shape;696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59120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697" name="Google Shape;697;g5304e80363_0_0"/>
          <p:cNvGrpSpPr/>
          <p:nvPr/>
        </p:nvGrpSpPr>
        <p:grpSpPr>
          <a:xfrm>
            <a:off x="678125" y="5869724"/>
            <a:ext cx="6416151" cy="1484658"/>
            <a:chOff x="678125" y="7969900"/>
            <a:chExt cx="6416151" cy="1325824"/>
          </a:xfrm>
        </p:grpSpPr>
        <p:pic>
          <p:nvPicPr>
            <p:cNvPr id="698" name="Google Shape;698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7812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699" name="Google Shape;699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186074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0" name="Google Shape;700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304335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1" name="Google Shape;701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422597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2" name="Google Shape;702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540858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3" name="Google Shape;703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59120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704" name="Google Shape;704;g5304e80363_0_0"/>
          <p:cNvGrpSpPr/>
          <p:nvPr/>
        </p:nvGrpSpPr>
        <p:grpSpPr>
          <a:xfrm>
            <a:off x="678125" y="4111131"/>
            <a:ext cx="6416151" cy="1484658"/>
            <a:chOff x="678125" y="7969900"/>
            <a:chExt cx="6416151" cy="1325824"/>
          </a:xfrm>
        </p:grpSpPr>
        <p:pic>
          <p:nvPicPr>
            <p:cNvPr id="705" name="Google Shape;705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7812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6" name="Google Shape;706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186074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7" name="Google Shape;707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304335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8" name="Google Shape;708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422597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09" name="Google Shape;709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5408585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10" name="Google Shape;710;g5304e80363_0_0"/>
            <p:cNvPicPr preferRelativeResize="0"/>
            <p:nvPr/>
          </p:nvPicPr>
          <p:blipFill rotWithShape="1">
            <a:blip r:embed="rId3">
              <a:alphaModFix/>
            </a:blip>
            <a:srcRect l="33616" r="21453"/>
            <a:stretch/>
          </p:blipFill>
          <p:spPr>
            <a:xfrm>
              <a:off x="6591200" y="7969900"/>
              <a:ext cx="503076" cy="13258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711" name="Google Shape;711;g5304e80363_0_0"/>
          <p:cNvPicPr preferRelativeResize="0"/>
          <p:nvPr/>
        </p:nvPicPr>
        <p:blipFill rotWithShape="1">
          <a:blip r:embed="rId3">
            <a:alphaModFix/>
          </a:blip>
          <a:srcRect l="33616" r="21453"/>
          <a:stretch/>
        </p:blipFill>
        <p:spPr>
          <a:xfrm>
            <a:off x="789000" y="2163376"/>
            <a:ext cx="503076" cy="1484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712" name="Google Shape;712;g5304e80363_0_0"/>
          <p:cNvPicPr preferRelativeResize="0"/>
          <p:nvPr/>
        </p:nvPicPr>
        <p:blipFill rotWithShape="1">
          <a:blip r:embed="rId3">
            <a:alphaModFix/>
          </a:blip>
          <a:srcRect l="33616" r="21453"/>
          <a:stretch/>
        </p:blipFill>
        <p:spPr>
          <a:xfrm>
            <a:off x="1971615" y="2163376"/>
            <a:ext cx="503076" cy="1484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9" name="Google Shape;379;p1"/>
          <p:cNvGrpSpPr/>
          <p:nvPr/>
        </p:nvGrpSpPr>
        <p:grpSpPr>
          <a:xfrm>
            <a:off x="480211" y="1726164"/>
            <a:ext cx="6799754" cy="8060357"/>
            <a:chOff x="792275" y="1042375"/>
            <a:chExt cx="8830850" cy="6447255"/>
          </a:xfrm>
        </p:grpSpPr>
        <p:sp>
          <p:nvSpPr>
            <p:cNvPr id="380" name="Google Shape;380;p1"/>
            <p:cNvSpPr/>
            <p:nvPr/>
          </p:nvSpPr>
          <p:spPr>
            <a:xfrm>
              <a:off x="842425" y="1236475"/>
              <a:ext cx="7356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12am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1" name="Google Shape;381;p1"/>
            <p:cNvSpPr/>
            <p:nvPr/>
          </p:nvSpPr>
          <p:spPr>
            <a:xfrm>
              <a:off x="792275" y="149991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2" name="Google Shape;382;p1"/>
            <p:cNvSpPr/>
            <p:nvPr/>
          </p:nvSpPr>
          <p:spPr>
            <a:xfrm>
              <a:off x="792275" y="176335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2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3" name="Google Shape;383;p1"/>
            <p:cNvSpPr/>
            <p:nvPr/>
          </p:nvSpPr>
          <p:spPr>
            <a:xfrm>
              <a:off x="792275" y="202679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3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4" name="Google Shape;384;p1"/>
            <p:cNvSpPr/>
            <p:nvPr/>
          </p:nvSpPr>
          <p:spPr>
            <a:xfrm>
              <a:off x="792275" y="2290229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4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5" name="Google Shape;385;p1"/>
            <p:cNvSpPr/>
            <p:nvPr/>
          </p:nvSpPr>
          <p:spPr>
            <a:xfrm>
              <a:off x="792275" y="255366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5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6" name="Google Shape;386;p1"/>
            <p:cNvSpPr/>
            <p:nvPr/>
          </p:nvSpPr>
          <p:spPr>
            <a:xfrm>
              <a:off x="792275" y="281709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6 am 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7" name="Google Shape;387;p1"/>
            <p:cNvSpPr/>
            <p:nvPr/>
          </p:nvSpPr>
          <p:spPr>
            <a:xfrm>
              <a:off x="792275" y="308052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7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8" name="Google Shape;388;p1"/>
            <p:cNvSpPr/>
            <p:nvPr/>
          </p:nvSpPr>
          <p:spPr>
            <a:xfrm>
              <a:off x="792275" y="3343962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8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89" name="Google Shape;389;p1"/>
            <p:cNvSpPr/>
            <p:nvPr/>
          </p:nvSpPr>
          <p:spPr>
            <a:xfrm>
              <a:off x="792275" y="360740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9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0" name="Google Shape;390;p1"/>
            <p:cNvSpPr/>
            <p:nvPr/>
          </p:nvSpPr>
          <p:spPr>
            <a:xfrm>
              <a:off x="792275" y="3870839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10am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1" name="Google Shape;391;p1"/>
            <p:cNvSpPr/>
            <p:nvPr/>
          </p:nvSpPr>
          <p:spPr>
            <a:xfrm>
              <a:off x="792275" y="413427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11 am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2" name="Google Shape;392;p1"/>
            <p:cNvSpPr/>
            <p:nvPr/>
          </p:nvSpPr>
          <p:spPr>
            <a:xfrm>
              <a:off x="792275" y="439771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12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3" name="Google Shape;393;p1"/>
            <p:cNvSpPr/>
            <p:nvPr/>
          </p:nvSpPr>
          <p:spPr>
            <a:xfrm>
              <a:off x="792275" y="466116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4" name="Google Shape;394;p1"/>
            <p:cNvSpPr/>
            <p:nvPr/>
          </p:nvSpPr>
          <p:spPr>
            <a:xfrm>
              <a:off x="792275" y="4924598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2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5" name="Google Shape;395;p1"/>
            <p:cNvSpPr/>
            <p:nvPr/>
          </p:nvSpPr>
          <p:spPr>
            <a:xfrm>
              <a:off x="792275" y="518803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3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6" name="Google Shape;396;p1"/>
            <p:cNvSpPr/>
            <p:nvPr/>
          </p:nvSpPr>
          <p:spPr>
            <a:xfrm>
              <a:off x="792275" y="545147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4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7" name="Google Shape;397;p1"/>
            <p:cNvSpPr/>
            <p:nvPr/>
          </p:nvSpPr>
          <p:spPr>
            <a:xfrm>
              <a:off x="792275" y="5714914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5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8" name="Google Shape;398;p1"/>
            <p:cNvSpPr/>
            <p:nvPr/>
          </p:nvSpPr>
          <p:spPr>
            <a:xfrm>
              <a:off x="792275" y="597834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6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399" name="Google Shape;399;p1"/>
            <p:cNvSpPr/>
            <p:nvPr/>
          </p:nvSpPr>
          <p:spPr>
            <a:xfrm>
              <a:off x="792275" y="6241771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7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0" name="Google Shape;400;p1"/>
            <p:cNvSpPr/>
            <p:nvPr/>
          </p:nvSpPr>
          <p:spPr>
            <a:xfrm>
              <a:off x="792275" y="6505210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8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1" name="Google Shape;401;p1"/>
            <p:cNvSpPr/>
            <p:nvPr/>
          </p:nvSpPr>
          <p:spPr>
            <a:xfrm>
              <a:off x="792275" y="6768647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9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2" name="Google Shape;402;p1"/>
            <p:cNvSpPr/>
            <p:nvPr/>
          </p:nvSpPr>
          <p:spPr>
            <a:xfrm>
              <a:off x="792275" y="7032086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10 pm</a:t>
              </a: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3" name="Google Shape;403;p1"/>
            <p:cNvSpPr/>
            <p:nvPr/>
          </p:nvSpPr>
          <p:spPr>
            <a:xfrm>
              <a:off x="792275" y="7295525"/>
              <a:ext cx="785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11 pm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4" name="Google Shape;404;p1"/>
            <p:cNvSpPr/>
            <p:nvPr/>
          </p:nvSpPr>
          <p:spPr>
            <a:xfrm>
              <a:off x="8480425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5" name="Google Shape;405;p1"/>
            <p:cNvSpPr/>
            <p:nvPr/>
          </p:nvSpPr>
          <p:spPr>
            <a:xfrm>
              <a:off x="8480425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6" name="Google Shape;406;p1"/>
            <p:cNvSpPr/>
            <p:nvPr/>
          </p:nvSpPr>
          <p:spPr>
            <a:xfrm>
              <a:off x="8480425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7" name="Google Shape;407;p1"/>
            <p:cNvSpPr/>
            <p:nvPr/>
          </p:nvSpPr>
          <p:spPr>
            <a:xfrm>
              <a:off x="8480425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8" name="Google Shape;408;p1"/>
            <p:cNvSpPr/>
            <p:nvPr/>
          </p:nvSpPr>
          <p:spPr>
            <a:xfrm>
              <a:off x="8480425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09" name="Google Shape;409;p1"/>
            <p:cNvSpPr/>
            <p:nvPr/>
          </p:nvSpPr>
          <p:spPr>
            <a:xfrm>
              <a:off x="8480425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0" name="Google Shape;410;p1"/>
            <p:cNvSpPr/>
            <p:nvPr/>
          </p:nvSpPr>
          <p:spPr>
            <a:xfrm>
              <a:off x="8480425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1" name="Google Shape;411;p1"/>
            <p:cNvSpPr/>
            <p:nvPr/>
          </p:nvSpPr>
          <p:spPr>
            <a:xfrm>
              <a:off x="8480425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2" name="Google Shape;412;p1"/>
            <p:cNvSpPr/>
            <p:nvPr/>
          </p:nvSpPr>
          <p:spPr>
            <a:xfrm>
              <a:off x="8480425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3" name="Google Shape;413;p1"/>
            <p:cNvSpPr/>
            <p:nvPr/>
          </p:nvSpPr>
          <p:spPr>
            <a:xfrm>
              <a:off x="8480425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4" name="Google Shape;414;p1"/>
            <p:cNvSpPr/>
            <p:nvPr/>
          </p:nvSpPr>
          <p:spPr>
            <a:xfrm>
              <a:off x="8480425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5" name="Google Shape;415;p1"/>
            <p:cNvSpPr/>
            <p:nvPr/>
          </p:nvSpPr>
          <p:spPr>
            <a:xfrm>
              <a:off x="8480425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6" name="Google Shape;416;p1"/>
            <p:cNvSpPr/>
            <p:nvPr/>
          </p:nvSpPr>
          <p:spPr>
            <a:xfrm>
              <a:off x="8480425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7" name="Google Shape;417;p1"/>
            <p:cNvSpPr/>
            <p:nvPr/>
          </p:nvSpPr>
          <p:spPr>
            <a:xfrm>
              <a:off x="8480425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8" name="Google Shape;418;p1"/>
            <p:cNvSpPr/>
            <p:nvPr/>
          </p:nvSpPr>
          <p:spPr>
            <a:xfrm>
              <a:off x="8480425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19" name="Google Shape;419;p1"/>
            <p:cNvSpPr/>
            <p:nvPr/>
          </p:nvSpPr>
          <p:spPr>
            <a:xfrm>
              <a:off x="8480425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0" name="Google Shape;420;p1"/>
            <p:cNvSpPr/>
            <p:nvPr/>
          </p:nvSpPr>
          <p:spPr>
            <a:xfrm>
              <a:off x="8480425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1" name="Google Shape;421;p1"/>
            <p:cNvSpPr/>
            <p:nvPr/>
          </p:nvSpPr>
          <p:spPr>
            <a:xfrm>
              <a:off x="8480425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2" name="Google Shape;422;p1"/>
            <p:cNvSpPr/>
            <p:nvPr/>
          </p:nvSpPr>
          <p:spPr>
            <a:xfrm>
              <a:off x="8480425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3" name="Google Shape;423;p1"/>
            <p:cNvSpPr/>
            <p:nvPr/>
          </p:nvSpPr>
          <p:spPr>
            <a:xfrm>
              <a:off x="8480425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4" name="Google Shape;424;p1"/>
            <p:cNvSpPr/>
            <p:nvPr/>
          </p:nvSpPr>
          <p:spPr>
            <a:xfrm>
              <a:off x="8480425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5" name="Google Shape;425;p1"/>
            <p:cNvSpPr/>
            <p:nvPr/>
          </p:nvSpPr>
          <p:spPr>
            <a:xfrm>
              <a:off x="8480425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6" name="Google Shape;426;p1"/>
            <p:cNvSpPr/>
            <p:nvPr/>
          </p:nvSpPr>
          <p:spPr>
            <a:xfrm>
              <a:off x="8480425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7" name="Google Shape;427;p1"/>
            <p:cNvSpPr/>
            <p:nvPr/>
          </p:nvSpPr>
          <p:spPr>
            <a:xfrm>
              <a:off x="8480425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8" name="Google Shape;428;p1"/>
            <p:cNvSpPr/>
            <p:nvPr/>
          </p:nvSpPr>
          <p:spPr>
            <a:xfrm>
              <a:off x="15779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29" name="Google Shape;429;p1"/>
            <p:cNvSpPr/>
            <p:nvPr/>
          </p:nvSpPr>
          <p:spPr>
            <a:xfrm>
              <a:off x="15779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0" name="Google Shape;430;p1"/>
            <p:cNvSpPr/>
            <p:nvPr/>
          </p:nvSpPr>
          <p:spPr>
            <a:xfrm>
              <a:off x="15779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1" name="Google Shape;431;p1"/>
            <p:cNvSpPr/>
            <p:nvPr/>
          </p:nvSpPr>
          <p:spPr>
            <a:xfrm>
              <a:off x="15779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2" name="Google Shape;432;p1"/>
            <p:cNvSpPr/>
            <p:nvPr/>
          </p:nvSpPr>
          <p:spPr>
            <a:xfrm>
              <a:off x="15779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3" name="Google Shape;433;p1"/>
            <p:cNvSpPr/>
            <p:nvPr/>
          </p:nvSpPr>
          <p:spPr>
            <a:xfrm>
              <a:off x="15779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4" name="Google Shape;434;p1"/>
            <p:cNvSpPr/>
            <p:nvPr/>
          </p:nvSpPr>
          <p:spPr>
            <a:xfrm>
              <a:off x="15779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5" name="Google Shape;435;p1"/>
            <p:cNvSpPr/>
            <p:nvPr/>
          </p:nvSpPr>
          <p:spPr>
            <a:xfrm>
              <a:off x="15779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6" name="Google Shape;436;p1"/>
            <p:cNvSpPr/>
            <p:nvPr/>
          </p:nvSpPr>
          <p:spPr>
            <a:xfrm>
              <a:off x="15779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7" name="Google Shape;437;p1"/>
            <p:cNvSpPr/>
            <p:nvPr/>
          </p:nvSpPr>
          <p:spPr>
            <a:xfrm>
              <a:off x="15779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8" name="Google Shape;438;p1"/>
            <p:cNvSpPr/>
            <p:nvPr/>
          </p:nvSpPr>
          <p:spPr>
            <a:xfrm>
              <a:off x="15779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39" name="Google Shape;439;p1"/>
            <p:cNvSpPr/>
            <p:nvPr/>
          </p:nvSpPr>
          <p:spPr>
            <a:xfrm>
              <a:off x="15779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0" name="Google Shape;440;p1"/>
            <p:cNvSpPr/>
            <p:nvPr/>
          </p:nvSpPr>
          <p:spPr>
            <a:xfrm>
              <a:off x="15779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1" name="Google Shape;441;p1"/>
            <p:cNvSpPr/>
            <p:nvPr/>
          </p:nvSpPr>
          <p:spPr>
            <a:xfrm>
              <a:off x="15779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2" name="Google Shape;442;p1"/>
            <p:cNvSpPr/>
            <p:nvPr/>
          </p:nvSpPr>
          <p:spPr>
            <a:xfrm>
              <a:off x="15779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3" name="Google Shape;443;p1"/>
            <p:cNvSpPr/>
            <p:nvPr/>
          </p:nvSpPr>
          <p:spPr>
            <a:xfrm>
              <a:off x="15779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4" name="Google Shape;444;p1"/>
            <p:cNvSpPr/>
            <p:nvPr/>
          </p:nvSpPr>
          <p:spPr>
            <a:xfrm>
              <a:off x="15779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5" name="Google Shape;445;p1"/>
            <p:cNvSpPr/>
            <p:nvPr/>
          </p:nvSpPr>
          <p:spPr>
            <a:xfrm>
              <a:off x="15779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6" name="Google Shape;446;p1"/>
            <p:cNvSpPr/>
            <p:nvPr/>
          </p:nvSpPr>
          <p:spPr>
            <a:xfrm>
              <a:off x="15779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7" name="Google Shape;447;p1"/>
            <p:cNvSpPr/>
            <p:nvPr/>
          </p:nvSpPr>
          <p:spPr>
            <a:xfrm>
              <a:off x="15779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8" name="Google Shape;448;p1"/>
            <p:cNvSpPr/>
            <p:nvPr/>
          </p:nvSpPr>
          <p:spPr>
            <a:xfrm>
              <a:off x="15779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49" name="Google Shape;449;p1"/>
            <p:cNvSpPr/>
            <p:nvPr/>
          </p:nvSpPr>
          <p:spPr>
            <a:xfrm>
              <a:off x="15779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0" name="Google Shape;450;p1"/>
            <p:cNvSpPr/>
            <p:nvPr/>
          </p:nvSpPr>
          <p:spPr>
            <a:xfrm>
              <a:off x="15779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1" name="Google Shape;451;p1"/>
            <p:cNvSpPr/>
            <p:nvPr/>
          </p:nvSpPr>
          <p:spPr>
            <a:xfrm>
              <a:off x="15779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2" name="Google Shape;452;p1"/>
            <p:cNvSpPr/>
            <p:nvPr/>
          </p:nvSpPr>
          <p:spPr>
            <a:xfrm>
              <a:off x="27206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3" name="Google Shape;453;p1"/>
            <p:cNvSpPr/>
            <p:nvPr/>
          </p:nvSpPr>
          <p:spPr>
            <a:xfrm>
              <a:off x="27206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4" name="Google Shape;454;p1"/>
            <p:cNvSpPr/>
            <p:nvPr/>
          </p:nvSpPr>
          <p:spPr>
            <a:xfrm>
              <a:off x="27206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5" name="Google Shape;455;p1"/>
            <p:cNvSpPr/>
            <p:nvPr/>
          </p:nvSpPr>
          <p:spPr>
            <a:xfrm>
              <a:off x="27206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6" name="Google Shape;456;p1"/>
            <p:cNvSpPr/>
            <p:nvPr/>
          </p:nvSpPr>
          <p:spPr>
            <a:xfrm>
              <a:off x="27206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7" name="Google Shape;457;p1"/>
            <p:cNvSpPr/>
            <p:nvPr/>
          </p:nvSpPr>
          <p:spPr>
            <a:xfrm>
              <a:off x="27206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8" name="Google Shape;458;p1"/>
            <p:cNvSpPr/>
            <p:nvPr/>
          </p:nvSpPr>
          <p:spPr>
            <a:xfrm>
              <a:off x="27206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59" name="Google Shape;459;p1"/>
            <p:cNvSpPr/>
            <p:nvPr/>
          </p:nvSpPr>
          <p:spPr>
            <a:xfrm>
              <a:off x="27206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0" name="Google Shape;460;p1"/>
            <p:cNvSpPr/>
            <p:nvPr/>
          </p:nvSpPr>
          <p:spPr>
            <a:xfrm>
              <a:off x="27206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1" name="Google Shape;461;p1"/>
            <p:cNvSpPr/>
            <p:nvPr/>
          </p:nvSpPr>
          <p:spPr>
            <a:xfrm>
              <a:off x="27206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2" name="Google Shape;462;p1"/>
            <p:cNvSpPr/>
            <p:nvPr/>
          </p:nvSpPr>
          <p:spPr>
            <a:xfrm>
              <a:off x="27206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3" name="Google Shape;463;p1"/>
            <p:cNvSpPr/>
            <p:nvPr/>
          </p:nvSpPr>
          <p:spPr>
            <a:xfrm>
              <a:off x="27206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4" name="Google Shape;464;p1"/>
            <p:cNvSpPr/>
            <p:nvPr/>
          </p:nvSpPr>
          <p:spPr>
            <a:xfrm>
              <a:off x="27206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5" name="Google Shape;465;p1"/>
            <p:cNvSpPr/>
            <p:nvPr/>
          </p:nvSpPr>
          <p:spPr>
            <a:xfrm>
              <a:off x="27206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6" name="Google Shape;466;p1"/>
            <p:cNvSpPr/>
            <p:nvPr/>
          </p:nvSpPr>
          <p:spPr>
            <a:xfrm>
              <a:off x="27206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7" name="Google Shape;467;p1"/>
            <p:cNvSpPr/>
            <p:nvPr/>
          </p:nvSpPr>
          <p:spPr>
            <a:xfrm>
              <a:off x="27206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8" name="Google Shape;468;p1"/>
            <p:cNvSpPr/>
            <p:nvPr/>
          </p:nvSpPr>
          <p:spPr>
            <a:xfrm>
              <a:off x="27206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69" name="Google Shape;469;p1"/>
            <p:cNvSpPr/>
            <p:nvPr/>
          </p:nvSpPr>
          <p:spPr>
            <a:xfrm>
              <a:off x="27206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0" name="Google Shape;470;p1"/>
            <p:cNvSpPr/>
            <p:nvPr/>
          </p:nvSpPr>
          <p:spPr>
            <a:xfrm>
              <a:off x="27206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1" name="Google Shape;471;p1"/>
            <p:cNvSpPr/>
            <p:nvPr/>
          </p:nvSpPr>
          <p:spPr>
            <a:xfrm>
              <a:off x="27206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2" name="Google Shape;472;p1"/>
            <p:cNvSpPr/>
            <p:nvPr/>
          </p:nvSpPr>
          <p:spPr>
            <a:xfrm>
              <a:off x="27206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3" name="Google Shape;473;p1"/>
            <p:cNvSpPr/>
            <p:nvPr/>
          </p:nvSpPr>
          <p:spPr>
            <a:xfrm>
              <a:off x="27206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4" name="Google Shape;474;p1"/>
            <p:cNvSpPr/>
            <p:nvPr/>
          </p:nvSpPr>
          <p:spPr>
            <a:xfrm>
              <a:off x="27206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5" name="Google Shape;475;p1"/>
            <p:cNvSpPr/>
            <p:nvPr/>
          </p:nvSpPr>
          <p:spPr>
            <a:xfrm>
              <a:off x="27206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6" name="Google Shape;476;p1"/>
            <p:cNvSpPr/>
            <p:nvPr/>
          </p:nvSpPr>
          <p:spPr>
            <a:xfrm>
              <a:off x="38424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7" name="Google Shape;477;p1"/>
            <p:cNvSpPr/>
            <p:nvPr/>
          </p:nvSpPr>
          <p:spPr>
            <a:xfrm>
              <a:off x="38424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8" name="Google Shape;478;p1"/>
            <p:cNvSpPr/>
            <p:nvPr/>
          </p:nvSpPr>
          <p:spPr>
            <a:xfrm>
              <a:off x="38424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79" name="Google Shape;479;p1"/>
            <p:cNvSpPr/>
            <p:nvPr/>
          </p:nvSpPr>
          <p:spPr>
            <a:xfrm>
              <a:off x="38424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0" name="Google Shape;480;p1"/>
            <p:cNvSpPr/>
            <p:nvPr/>
          </p:nvSpPr>
          <p:spPr>
            <a:xfrm>
              <a:off x="38424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1" name="Google Shape;481;p1"/>
            <p:cNvSpPr/>
            <p:nvPr/>
          </p:nvSpPr>
          <p:spPr>
            <a:xfrm>
              <a:off x="38424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2" name="Google Shape;482;p1"/>
            <p:cNvSpPr/>
            <p:nvPr/>
          </p:nvSpPr>
          <p:spPr>
            <a:xfrm>
              <a:off x="38424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3" name="Google Shape;483;p1"/>
            <p:cNvSpPr/>
            <p:nvPr/>
          </p:nvSpPr>
          <p:spPr>
            <a:xfrm>
              <a:off x="38424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4" name="Google Shape;484;p1"/>
            <p:cNvSpPr/>
            <p:nvPr/>
          </p:nvSpPr>
          <p:spPr>
            <a:xfrm>
              <a:off x="38424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5" name="Google Shape;485;p1"/>
            <p:cNvSpPr/>
            <p:nvPr/>
          </p:nvSpPr>
          <p:spPr>
            <a:xfrm>
              <a:off x="38424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6" name="Google Shape;486;p1"/>
            <p:cNvSpPr/>
            <p:nvPr/>
          </p:nvSpPr>
          <p:spPr>
            <a:xfrm>
              <a:off x="38424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7" name="Google Shape;487;p1"/>
            <p:cNvSpPr/>
            <p:nvPr/>
          </p:nvSpPr>
          <p:spPr>
            <a:xfrm>
              <a:off x="38424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8" name="Google Shape;488;p1"/>
            <p:cNvSpPr/>
            <p:nvPr/>
          </p:nvSpPr>
          <p:spPr>
            <a:xfrm>
              <a:off x="38424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89" name="Google Shape;489;p1"/>
            <p:cNvSpPr/>
            <p:nvPr/>
          </p:nvSpPr>
          <p:spPr>
            <a:xfrm>
              <a:off x="38424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0" name="Google Shape;490;p1"/>
            <p:cNvSpPr/>
            <p:nvPr/>
          </p:nvSpPr>
          <p:spPr>
            <a:xfrm>
              <a:off x="38424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1" name="Google Shape;491;p1"/>
            <p:cNvSpPr/>
            <p:nvPr/>
          </p:nvSpPr>
          <p:spPr>
            <a:xfrm>
              <a:off x="38424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2" name="Google Shape;492;p1"/>
            <p:cNvSpPr/>
            <p:nvPr/>
          </p:nvSpPr>
          <p:spPr>
            <a:xfrm>
              <a:off x="38424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3" name="Google Shape;493;p1"/>
            <p:cNvSpPr/>
            <p:nvPr/>
          </p:nvSpPr>
          <p:spPr>
            <a:xfrm>
              <a:off x="38424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4" name="Google Shape;494;p1"/>
            <p:cNvSpPr/>
            <p:nvPr/>
          </p:nvSpPr>
          <p:spPr>
            <a:xfrm>
              <a:off x="38424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5" name="Google Shape;495;p1"/>
            <p:cNvSpPr/>
            <p:nvPr/>
          </p:nvSpPr>
          <p:spPr>
            <a:xfrm>
              <a:off x="38424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6" name="Google Shape;496;p1"/>
            <p:cNvSpPr/>
            <p:nvPr/>
          </p:nvSpPr>
          <p:spPr>
            <a:xfrm>
              <a:off x="38424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7" name="Google Shape;497;p1"/>
            <p:cNvSpPr/>
            <p:nvPr/>
          </p:nvSpPr>
          <p:spPr>
            <a:xfrm>
              <a:off x="38424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8" name="Google Shape;498;p1"/>
            <p:cNvSpPr/>
            <p:nvPr/>
          </p:nvSpPr>
          <p:spPr>
            <a:xfrm>
              <a:off x="38424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499" name="Google Shape;499;p1"/>
            <p:cNvSpPr/>
            <p:nvPr/>
          </p:nvSpPr>
          <p:spPr>
            <a:xfrm>
              <a:off x="38424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0" name="Google Shape;500;p1"/>
            <p:cNvSpPr/>
            <p:nvPr/>
          </p:nvSpPr>
          <p:spPr>
            <a:xfrm>
              <a:off x="4985150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1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1" name="Google Shape;501;p1"/>
            <p:cNvSpPr/>
            <p:nvPr/>
          </p:nvSpPr>
          <p:spPr>
            <a:xfrm>
              <a:off x="4985150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2" name="Google Shape;502;p1"/>
            <p:cNvSpPr/>
            <p:nvPr/>
          </p:nvSpPr>
          <p:spPr>
            <a:xfrm>
              <a:off x="4985150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3" name="Google Shape;503;p1"/>
            <p:cNvSpPr/>
            <p:nvPr/>
          </p:nvSpPr>
          <p:spPr>
            <a:xfrm>
              <a:off x="4985150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4" name="Google Shape;504;p1"/>
            <p:cNvSpPr/>
            <p:nvPr/>
          </p:nvSpPr>
          <p:spPr>
            <a:xfrm>
              <a:off x="4985150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5" name="Google Shape;505;p1"/>
            <p:cNvSpPr/>
            <p:nvPr/>
          </p:nvSpPr>
          <p:spPr>
            <a:xfrm>
              <a:off x="4985150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6" name="Google Shape;506;p1"/>
            <p:cNvSpPr/>
            <p:nvPr/>
          </p:nvSpPr>
          <p:spPr>
            <a:xfrm>
              <a:off x="4985150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7" name="Google Shape;507;p1"/>
            <p:cNvSpPr/>
            <p:nvPr/>
          </p:nvSpPr>
          <p:spPr>
            <a:xfrm>
              <a:off x="4985150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8" name="Google Shape;508;p1"/>
            <p:cNvSpPr/>
            <p:nvPr/>
          </p:nvSpPr>
          <p:spPr>
            <a:xfrm>
              <a:off x="4985150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09" name="Google Shape;509;p1"/>
            <p:cNvSpPr/>
            <p:nvPr/>
          </p:nvSpPr>
          <p:spPr>
            <a:xfrm>
              <a:off x="4985150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0" name="Google Shape;510;p1"/>
            <p:cNvSpPr/>
            <p:nvPr/>
          </p:nvSpPr>
          <p:spPr>
            <a:xfrm>
              <a:off x="4985150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1" name="Google Shape;511;p1"/>
            <p:cNvSpPr/>
            <p:nvPr/>
          </p:nvSpPr>
          <p:spPr>
            <a:xfrm>
              <a:off x="4985150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2" name="Google Shape;512;p1"/>
            <p:cNvSpPr/>
            <p:nvPr/>
          </p:nvSpPr>
          <p:spPr>
            <a:xfrm>
              <a:off x="4985150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3" name="Google Shape;513;p1"/>
            <p:cNvSpPr/>
            <p:nvPr/>
          </p:nvSpPr>
          <p:spPr>
            <a:xfrm>
              <a:off x="4985150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4" name="Google Shape;514;p1"/>
            <p:cNvSpPr/>
            <p:nvPr/>
          </p:nvSpPr>
          <p:spPr>
            <a:xfrm>
              <a:off x="4985150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5" name="Google Shape;515;p1"/>
            <p:cNvSpPr/>
            <p:nvPr/>
          </p:nvSpPr>
          <p:spPr>
            <a:xfrm>
              <a:off x="4985150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6" name="Google Shape;516;p1"/>
            <p:cNvSpPr/>
            <p:nvPr/>
          </p:nvSpPr>
          <p:spPr>
            <a:xfrm>
              <a:off x="4985150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7" name="Google Shape;517;p1"/>
            <p:cNvSpPr/>
            <p:nvPr/>
          </p:nvSpPr>
          <p:spPr>
            <a:xfrm>
              <a:off x="4985150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8" name="Google Shape;518;p1"/>
            <p:cNvSpPr/>
            <p:nvPr/>
          </p:nvSpPr>
          <p:spPr>
            <a:xfrm>
              <a:off x="4985150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19" name="Google Shape;519;p1"/>
            <p:cNvSpPr/>
            <p:nvPr/>
          </p:nvSpPr>
          <p:spPr>
            <a:xfrm>
              <a:off x="4985150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0" name="Google Shape;520;p1"/>
            <p:cNvSpPr/>
            <p:nvPr/>
          </p:nvSpPr>
          <p:spPr>
            <a:xfrm>
              <a:off x="4985150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1" name="Google Shape;521;p1"/>
            <p:cNvSpPr/>
            <p:nvPr/>
          </p:nvSpPr>
          <p:spPr>
            <a:xfrm>
              <a:off x="4985150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2" name="Google Shape;522;p1"/>
            <p:cNvSpPr/>
            <p:nvPr/>
          </p:nvSpPr>
          <p:spPr>
            <a:xfrm>
              <a:off x="4985150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3" name="Google Shape;523;p1"/>
            <p:cNvSpPr/>
            <p:nvPr/>
          </p:nvSpPr>
          <p:spPr>
            <a:xfrm>
              <a:off x="4985150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4" name="Google Shape;524;p1"/>
            <p:cNvSpPr/>
            <p:nvPr/>
          </p:nvSpPr>
          <p:spPr>
            <a:xfrm>
              <a:off x="6161437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5" name="Google Shape;525;p1"/>
            <p:cNvSpPr/>
            <p:nvPr/>
          </p:nvSpPr>
          <p:spPr>
            <a:xfrm>
              <a:off x="6161437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6" name="Google Shape;526;p1"/>
            <p:cNvSpPr/>
            <p:nvPr/>
          </p:nvSpPr>
          <p:spPr>
            <a:xfrm>
              <a:off x="6161437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7" name="Google Shape;527;p1"/>
            <p:cNvSpPr/>
            <p:nvPr/>
          </p:nvSpPr>
          <p:spPr>
            <a:xfrm>
              <a:off x="6161437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8" name="Google Shape;528;p1"/>
            <p:cNvSpPr/>
            <p:nvPr/>
          </p:nvSpPr>
          <p:spPr>
            <a:xfrm>
              <a:off x="6161437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29" name="Google Shape;529;p1"/>
            <p:cNvSpPr/>
            <p:nvPr/>
          </p:nvSpPr>
          <p:spPr>
            <a:xfrm>
              <a:off x="6161437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0" name="Google Shape;530;p1"/>
            <p:cNvSpPr/>
            <p:nvPr/>
          </p:nvSpPr>
          <p:spPr>
            <a:xfrm>
              <a:off x="6161437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1" name="Google Shape;531;p1"/>
            <p:cNvSpPr/>
            <p:nvPr/>
          </p:nvSpPr>
          <p:spPr>
            <a:xfrm>
              <a:off x="6161437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2" name="Google Shape;532;p1"/>
            <p:cNvSpPr/>
            <p:nvPr/>
          </p:nvSpPr>
          <p:spPr>
            <a:xfrm>
              <a:off x="6161437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3" name="Google Shape;533;p1"/>
            <p:cNvSpPr/>
            <p:nvPr/>
          </p:nvSpPr>
          <p:spPr>
            <a:xfrm>
              <a:off x="6161437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4" name="Google Shape;534;p1"/>
            <p:cNvSpPr/>
            <p:nvPr/>
          </p:nvSpPr>
          <p:spPr>
            <a:xfrm>
              <a:off x="6161437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5" name="Google Shape;535;p1"/>
            <p:cNvSpPr/>
            <p:nvPr/>
          </p:nvSpPr>
          <p:spPr>
            <a:xfrm>
              <a:off x="6161437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6" name="Google Shape;536;p1"/>
            <p:cNvSpPr/>
            <p:nvPr/>
          </p:nvSpPr>
          <p:spPr>
            <a:xfrm>
              <a:off x="6161437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7" name="Google Shape;537;p1"/>
            <p:cNvSpPr/>
            <p:nvPr/>
          </p:nvSpPr>
          <p:spPr>
            <a:xfrm>
              <a:off x="6161437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8" name="Google Shape;538;p1"/>
            <p:cNvSpPr/>
            <p:nvPr/>
          </p:nvSpPr>
          <p:spPr>
            <a:xfrm>
              <a:off x="6161437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39" name="Google Shape;539;p1"/>
            <p:cNvSpPr/>
            <p:nvPr/>
          </p:nvSpPr>
          <p:spPr>
            <a:xfrm>
              <a:off x="6161437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0" name="Google Shape;540;p1"/>
            <p:cNvSpPr/>
            <p:nvPr/>
          </p:nvSpPr>
          <p:spPr>
            <a:xfrm>
              <a:off x="6161437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1" name="Google Shape;541;p1"/>
            <p:cNvSpPr/>
            <p:nvPr/>
          </p:nvSpPr>
          <p:spPr>
            <a:xfrm>
              <a:off x="6161437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2" name="Google Shape;542;p1"/>
            <p:cNvSpPr/>
            <p:nvPr/>
          </p:nvSpPr>
          <p:spPr>
            <a:xfrm>
              <a:off x="6161437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3" name="Google Shape;543;p1"/>
            <p:cNvSpPr/>
            <p:nvPr/>
          </p:nvSpPr>
          <p:spPr>
            <a:xfrm>
              <a:off x="6161437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4" name="Google Shape;544;p1"/>
            <p:cNvSpPr/>
            <p:nvPr/>
          </p:nvSpPr>
          <p:spPr>
            <a:xfrm>
              <a:off x="6161437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5" name="Google Shape;545;p1"/>
            <p:cNvSpPr/>
            <p:nvPr/>
          </p:nvSpPr>
          <p:spPr>
            <a:xfrm>
              <a:off x="6161437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6" name="Google Shape;546;p1"/>
            <p:cNvSpPr/>
            <p:nvPr/>
          </p:nvSpPr>
          <p:spPr>
            <a:xfrm>
              <a:off x="6161437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7" name="Google Shape;547;p1"/>
            <p:cNvSpPr/>
            <p:nvPr/>
          </p:nvSpPr>
          <p:spPr>
            <a:xfrm>
              <a:off x="6161437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8" name="Google Shape;548;p1"/>
            <p:cNvSpPr/>
            <p:nvPr/>
          </p:nvSpPr>
          <p:spPr>
            <a:xfrm>
              <a:off x="7320925" y="12364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		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49" name="Google Shape;549;p1"/>
            <p:cNvSpPr/>
            <p:nvPr/>
          </p:nvSpPr>
          <p:spPr>
            <a:xfrm>
              <a:off x="7320925" y="14999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0" name="Google Shape;550;p1"/>
            <p:cNvSpPr/>
            <p:nvPr/>
          </p:nvSpPr>
          <p:spPr>
            <a:xfrm>
              <a:off x="7320925" y="17633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1" name="Google Shape;551;p1"/>
            <p:cNvSpPr/>
            <p:nvPr/>
          </p:nvSpPr>
          <p:spPr>
            <a:xfrm>
              <a:off x="7320925" y="20267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2" name="Google Shape;552;p1"/>
            <p:cNvSpPr/>
            <p:nvPr/>
          </p:nvSpPr>
          <p:spPr>
            <a:xfrm>
              <a:off x="7320925" y="22902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3" name="Google Shape;553;p1"/>
            <p:cNvSpPr/>
            <p:nvPr/>
          </p:nvSpPr>
          <p:spPr>
            <a:xfrm>
              <a:off x="7320925" y="255366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4" name="Google Shape;554;p1"/>
            <p:cNvSpPr/>
            <p:nvPr/>
          </p:nvSpPr>
          <p:spPr>
            <a:xfrm>
              <a:off x="7320925" y="281710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5" name="Google Shape;555;p1"/>
            <p:cNvSpPr/>
            <p:nvPr/>
          </p:nvSpPr>
          <p:spPr>
            <a:xfrm>
              <a:off x="7320925" y="308052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6" name="Google Shape;556;p1"/>
            <p:cNvSpPr/>
            <p:nvPr/>
          </p:nvSpPr>
          <p:spPr>
            <a:xfrm>
              <a:off x="7320925" y="33439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7" name="Google Shape;557;p1"/>
            <p:cNvSpPr/>
            <p:nvPr/>
          </p:nvSpPr>
          <p:spPr>
            <a:xfrm>
              <a:off x="7320925" y="36074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8" name="Google Shape;558;p1"/>
            <p:cNvSpPr/>
            <p:nvPr/>
          </p:nvSpPr>
          <p:spPr>
            <a:xfrm>
              <a:off x="7320925" y="38708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59" name="Google Shape;559;p1"/>
            <p:cNvSpPr/>
            <p:nvPr/>
          </p:nvSpPr>
          <p:spPr>
            <a:xfrm>
              <a:off x="7320925" y="41342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0" name="Google Shape;560;p1"/>
            <p:cNvSpPr/>
            <p:nvPr/>
          </p:nvSpPr>
          <p:spPr>
            <a:xfrm>
              <a:off x="7320925" y="43977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1" name="Google Shape;561;p1"/>
            <p:cNvSpPr/>
            <p:nvPr/>
          </p:nvSpPr>
          <p:spPr>
            <a:xfrm>
              <a:off x="7320925" y="466116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2" name="Google Shape;562;p1"/>
            <p:cNvSpPr/>
            <p:nvPr/>
          </p:nvSpPr>
          <p:spPr>
            <a:xfrm>
              <a:off x="7320925" y="492460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3" name="Google Shape;563;p1"/>
            <p:cNvSpPr/>
            <p:nvPr/>
          </p:nvSpPr>
          <p:spPr>
            <a:xfrm>
              <a:off x="7320925" y="518804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4" name="Google Shape;564;p1"/>
            <p:cNvSpPr/>
            <p:nvPr/>
          </p:nvSpPr>
          <p:spPr>
            <a:xfrm>
              <a:off x="7320925" y="545148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5" name="Google Shape;565;p1"/>
            <p:cNvSpPr/>
            <p:nvPr/>
          </p:nvSpPr>
          <p:spPr>
            <a:xfrm>
              <a:off x="7320925" y="5714918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6" name="Google Shape;566;p1"/>
            <p:cNvSpPr/>
            <p:nvPr/>
          </p:nvSpPr>
          <p:spPr>
            <a:xfrm>
              <a:off x="7320925" y="597835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7" name="Google Shape;567;p1"/>
            <p:cNvSpPr/>
            <p:nvPr/>
          </p:nvSpPr>
          <p:spPr>
            <a:xfrm>
              <a:off x="7320925" y="62417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8" name="Google Shape;568;p1"/>
            <p:cNvSpPr/>
            <p:nvPr/>
          </p:nvSpPr>
          <p:spPr>
            <a:xfrm>
              <a:off x="7320925" y="6505214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69" name="Google Shape;569;p1"/>
            <p:cNvSpPr/>
            <p:nvPr/>
          </p:nvSpPr>
          <p:spPr>
            <a:xfrm>
              <a:off x="7320925" y="6768652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0" name="Google Shape;570;p1"/>
            <p:cNvSpPr/>
            <p:nvPr/>
          </p:nvSpPr>
          <p:spPr>
            <a:xfrm>
              <a:off x="7320925" y="7032091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1" name="Google Shape;571;p1"/>
            <p:cNvSpPr/>
            <p:nvPr/>
          </p:nvSpPr>
          <p:spPr>
            <a:xfrm>
              <a:off x="7320925" y="7295530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 w="25400" cap="flat" cmpd="sng">
              <a:solidFill>
                <a:srgbClr val="A5A5A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2" name="Google Shape;572;p1"/>
            <p:cNvSpPr/>
            <p:nvPr/>
          </p:nvSpPr>
          <p:spPr>
            <a:xfrm>
              <a:off x="8480425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sunday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3" name="Google Shape;573;p1"/>
            <p:cNvSpPr/>
            <p:nvPr/>
          </p:nvSpPr>
          <p:spPr>
            <a:xfrm>
              <a:off x="15779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monday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4" name="Google Shape;574;p1"/>
            <p:cNvSpPr/>
            <p:nvPr/>
          </p:nvSpPr>
          <p:spPr>
            <a:xfrm>
              <a:off x="27206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tuesday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5" name="Google Shape;575;p1"/>
            <p:cNvSpPr/>
            <p:nvPr/>
          </p:nvSpPr>
          <p:spPr>
            <a:xfrm>
              <a:off x="38424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wednesday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6" name="Google Shape;576;p1"/>
            <p:cNvSpPr/>
            <p:nvPr/>
          </p:nvSpPr>
          <p:spPr>
            <a:xfrm>
              <a:off x="4985150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1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thursday</a:t>
              </a:r>
              <a:endParaRPr sz="800" b="1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7" name="Google Shape;577;p1"/>
            <p:cNvSpPr/>
            <p:nvPr/>
          </p:nvSpPr>
          <p:spPr>
            <a:xfrm>
              <a:off x="6161437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friday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  <p:sp>
          <p:nvSpPr>
            <p:cNvPr id="578" name="Google Shape;578;p1"/>
            <p:cNvSpPr/>
            <p:nvPr/>
          </p:nvSpPr>
          <p:spPr>
            <a:xfrm>
              <a:off x="7320925" y="1042375"/>
              <a:ext cx="1142700" cy="194100"/>
            </a:xfrm>
            <a:prstGeom prst="roundRect">
              <a:avLst>
                <a:gd name="adj" fmla="val 16667"/>
              </a:avLst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" sz="800" b="0" i="0" u="none" strike="noStrike" cap="none">
                  <a:solidFill>
                    <a:srgbClr val="000000"/>
                  </a:solidFill>
                  <a:latin typeface="Comfortaa"/>
                  <a:ea typeface="Comfortaa"/>
                  <a:cs typeface="Comfortaa"/>
                  <a:sym typeface="Comfortaa"/>
                </a:rPr>
                <a:t>saturday</a:t>
              </a:r>
              <a:endParaRPr sz="800" b="0" i="0" u="none" strike="noStrike" cap="none">
                <a:solidFill>
                  <a:srgbClr val="000000"/>
                </a:solidFill>
                <a:latin typeface="Comfortaa"/>
                <a:ea typeface="Comfortaa"/>
                <a:cs typeface="Comfortaa"/>
                <a:sym typeface="Comfortaa"/>
              </a:endParaRPr>
            </a:p>
          </p:txBody>
        </p:sp>
      </p:grpSp>
      <p:grpSp>
        <p:nvGrpSpPr>
          <p:cNvPr id="579" name="Google Shape;579;p1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580" name="Google Shape;580;p1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1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5304e80363_0_59"/>
          <p:cNvSpPr/>
          <p:nvPr/>
        </p:nvSpPr>
        <p:spPr>
          <a:xfrm>
            <a:off x="760696" y="6943730"/>
            <a:ext cx="746100" cy="23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1200" b="0" i="0" u="none" strike="noStrike" cap="none">
              <a:solidFill>
                <a:srgbClr val="7F7F7F"/>
              </a:solidFill>
              <a:latin typeface="Comfortaa"/>
              <a:ea typeface="Comfortaa"/>
              <a:cs typeface="Comfortaa"/>
              <a:sym typeface="Comfortaa"/>
            </a:endParaRPr>
          </a:p>
        </p:txBody>
      </p:sp>
      <p:grpSp>
        <p:nvGrpSpPr>
          <p:cNvPr id="675" name="Google Shape;675;g5304e80363_0_5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676" name="Google Shape;676;g5304e80363_0_5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g5304e80363_0_5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aphicFrame>
        <p:nvGraphicFramePr>
          <p:cNvPr id="678" name="Google Shape;678;g5304e80363_0_59"/>
          <p:cNvGraphicFramePr/>
          <p:nvPr/>
        </p:nvGraphicFramePr>
        <p:xfrm>
          <a:off x="553375" y="1105525"/>
          <a:ext cx="3255025" cy="8656625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3255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SUNDAY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MONDAY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TUESDAY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WEDNESDAY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THURSDAY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B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L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63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sz="1000"/>
                        <a:t>D</a:t>
                      </a:r>
                      <a:endParaRPr sz="1000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graphicFrame>
        <p:nvGraphicFramePr>
          <p:cNvPr id="679" name="Google Shape;679;g5304e80363_0_59"/>
          <p:cNvGraphicFramePr/>
          <p:nvPr/>
        </p:nvGraphicFramePr>
        <p:xfrm>
          <a:off x="4244325" y="2743200"/>
          <a:ext cx="3067400" cy="6176600"/>
        </p:xfrm>
        <a:graphic>
          <a:graphicData uri="http://schemas.openxmlformats.org/drawingml/2006/table">
            <a:tbl>
              <a:tblPr>
                <a:noFill/>
                <a:tableStyleId>{B2334109-4B28-41C5-9DF5-C94026506BBB}</a:tableStyleId>
              </a:tblPr>
              <a:tblGrid>
                <a:gridCol w="306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7090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SHOPPING LIST</a:t>
                      </a: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75475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B w="9525" cap="flat" cmpd="sng">
                      <a:solidFill>
                        <a:srgbClr val="99999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80" name="Google Shape;680;g5304e80363_0_59"/>
          <p:cNvSpPr txBox="1"/>
          <p:nvPr/>
        </p:nvSpPr>
        <p:spPr>
          <a:xfrm>
            <a:off x="3961175" y="1232100"/>
            <a:ext cx="3350700" cy="6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>
                <a:latin typeface="Dawning of a New Day"/>
                <a:ea typeface="Dawning of a New Day"/>
                <a:cs typeface="Dawning of a New Day"/>
                <a:sym typeface="Dawning of a New Day"/>
              </a:rPr>
              <a:t>Meal Planner</a:t>
            </a:r>
            <a:endParaRPr sz="4800">
              <a:latin typeface="Dawning of a New Day"/>
              <a:ea typeface="Dawning of a New Day"/>
              <a:cs typeface="Dawning of a New Day"/>
              <a:sym typeface="Dawning of a New Day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17" name="Google Shape;717;p9"/>
          <p:cNvGraphicFramePr/>
          <p:nvPr/>
        </p:nvGraphicFramePr>
        <p:xfrm>
          <a:off x="527463" y="2036850"/>
          <a:ext cx="6762900" cy="7924200"/>
        </p:xfrm>
        <a:graphic>
          <a:graphicData uri="http://schemas.openxmlformats.org/drawingml/2006/table">
            <a:tbl>
              <a:tblPr>
                <a:noFill/>
                <a:tableStyleId>{79BC8A24-987D-4736-8B05-E28CDEDFDBA7}</a:tableStyleId>
              </a:tblPr>
              <a:tblGrid>
                <a:gridCol w="6762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962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34110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endParaRPr sz="1400" u="none" strike="noStrike" cap="none"/>
                    </a:p>
                  </a:txBody>
                  <a:tcPr marL="91425" marR="91425" marT="91425" marB="91425">
                    <a:lnL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grpSp>
        <p:nvGrpSpPr>
          <p:cNvPr id="718" name="Google Shape;718;p9"/>
          <p:cNvGrpSpPr/>
          <p:nvPr/>
        </p:nvGrpSpPr>
        <p:grpSpPr>
          <a:xfrm>
            <a:off x="-12" y="185425"/>
            <a:ext cx="7772400" cy="920100"/>
            <a:chOff x="-12" y="185425"/>
            <a:chExt cx="7772400" cy="920100"/>
          </a:xfrm>
        </p:grpSpPr>
        <p:sp>
          <p:nvSpPr>
            <p:cNvPr id="719" name="Google Shape;719;p9"/>
            <p:cNvSpPr/>
            <p:nvPr/>
          </p:nvSpPr>
          <p:spPr>
            <a:xfrm>
              <a:off x="-12" y="465325"/>
              <a:ext cx="7772400" cy="360300"/>
            </a:xfrm>
            <a:prstGeom prst="rect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9"/>
            <p:cNvSpPr/>
            <p:nvPr/>
          </p:nvSpPr>
          <p:spPr>
            <a:xfrm>
              <a:off x="3374525" y="185425"/>
              <a:ext cx="976800" cy="920100"/>
            </a:xfrm>
            <a:prstGeom prst="ellipse">
              <a:avLst/>
            </a:prstGeom>
            <a:solidFill>
              <a:srgbClr val="3D85C6"/>
            </a:solidFill>
            <a:ln w="9525" cap="flat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581</Words>
  <Application>Microsoft Office PowerPoint</Application>
  <PresentationFormat>Custom</PresentationFormat>
  <Paragraphs>118</Paragraphs>
  <Slides>35</Slides>
  <Notes>35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1" baseType="lpstr">
      <vt:lpstr>Dawning of a New Day</vt:lpstr>
      <vt:lpstr>Aharoni</vt:lpstr>
      <vt:lpstr>Comfortaa</vt:lpstr>
      <vt:lpstr>Seaweed Script</vt:lpstr>
      <vt:lpstr>Arial</vt:lpstr>
      <vt:lpstr>Simple Light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Jenn Anne</cp:lastModifiedBy>
  <cp:revision>1</cp:revision>
  <dcterms:modified xsi:type="dcterms:W3CDTF">2020-07-21T21:04:24Z</dcterms:modified>
</cp:coreProperties>
</file>